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4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1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31436"/>
            <a:ext cx="744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cao, Ngaøi luoân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moãi chuùng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06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ca xöôùng chuùc taùn Chuùa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7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Cha khoâng chuùt ñoåi thay, thaät cao ñeán – ñeán coõi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5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thaønh tín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nhö maây ngaøn truøng khaép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1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cao muoân ñôøi,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1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ngôïi chuùc taùn hieån vinh Cha treân döông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cao muoân ñôøi,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ngôïi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hieån vinh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3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cao muoân ñôøi,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3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ngôïi chuùc taùn hieån vinh Cha treân döông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taï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cao, Ngaøi luoân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moãi chuùng con.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84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cao muoân ñôøi,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ngôïi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toân, vinh hieån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7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thanh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hieån vinh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ca xöôùng chuùc taùn Chuùa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Cha khoâng chuùt ñoåi thay, thaät cao ñeán – ñeán coõi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5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thaønh tín cuûa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nhö maây ngaøn truøng khaép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0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cao muoân ñôøi,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2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ngôïi chuùc taùn hieån vinh Cha treân döông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ñöôïc toân cao muoân ñôøi,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 toân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Ñoàng ngôïi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taùn hieån vinh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traàn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CHUÙA ÑÖÔÏC TOÂN CAO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182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274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2013-04-08T02:57:22Z</dcterms:created>
  <dcterms:modified xsi:type="dcterms:W3CDTF">2013-04-10T12:48:53Z</dcterms:modified>
</cp:coreProperties>
</file>