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1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0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1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438572"/>
            <a:ext cx="7449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</a:t>
            </a:r>
          </a:p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 NGAØI</a:t>
            </a:r>
          </a:p>
        </p:txBody>
      </p:sp>
    </p:spTree>
    <p:extLst>
      <p:ext uri="{BB962C8B-B14F-4D97-AF65-F5344CB8AC3E}">
        <p14:creationId xmlns:p14="http://schemas.microsoft.com/office/powerpoint/2010/main" val="76108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 TOÂN NGAØI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4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gian truaân phuû vaây traêm beà, quyeàn naêng Jeâsus chôû che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48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ñôøi,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daâng lôøi ca.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 TOÂN NGAØI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5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Naøo haõy caát tieáng cuøng taùn döông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Vua caùc vua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 TOÂN NGAØI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9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nhau ta luoân chuùc toân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ñôøi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 TOÂN NGAØI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 TOÂN NGAØI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4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daâng leân tieáng tri aân Ngaøi, tình yeâu bao la thaém töôi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8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nhau 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Ngaøi,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Cha ñôøi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 TOÂN NGAØI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7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Naøo haõy caát tieáng cuøng taùn döông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Vua caùc vua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 TOÂN NGAØI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06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nhau ta luoân chuùc toân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ñôøi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 TOÂN NGAØI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 TOÂN NGAØI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1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vui möøng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229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Jeâsus phaùn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töø, laøm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 TOÂN NGAØI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8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Naøo haõy caát tieáng cuøng taùn döông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Vua caùc vua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 TOÂN NGAØI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9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nhau ta luoân chuùc toân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ñôøi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 TOÂN NGAØI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28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 TOÂN NGAØI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4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daân 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Ngaøi,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khaép nôi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80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2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Daàu 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voâ cuøng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keû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nhô.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 TOÂN NGAØI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5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Naøo haõy caát tieáng cuøng taùn döông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Vua caùc vua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 TOÂN NGAØI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nhau ta luoân chuùc toân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ñôøi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 CHUÙC TOÂN NGAØI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4154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202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2013-04-10T12:57:10Z</dcterms:created>
  <dcterms:modified xsi:type="dcterms:W3CDTF">2013-04-10T12:59:58Z</dcterms:modified>
</cp:coreProperties>
</file>