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0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1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6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1780204"/>
            <a:ext cx="6047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ÑÖÙC THAÙNH LINH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1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ÑÖÙC THAÙNH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Thaàn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daãn daét tænh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thöùc loøng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620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thay ñoåi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töôi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ÑÖÙC THAÙNH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Leõ thaät Kinh Thaùnh, daãn daét tænh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ÑÖÙC THAÙNH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mong Chuùa ñeán, loøng khaån thieát caàu nguyeän 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ÑÖÙC THAÙNH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312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2013-04-10T13:13:39Z</dcterms:created>
  <dcterms:modified xsi:type="dcterms:W3CDTF">2013-04-10T13:26:08Z</dcterms:modified>
</cp:coreProperties>
</file>