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1549A-83B9-4B35-A0B5-242BD84AEB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lick </a:t>
            </a:r>
            <a:r>
              <a:rPr lang="en-US"/>
              <a:t>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5813-3519-458A-8D71-E26DDA21CEED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66C6C-D2DA-4D12-8330-FF79F0F8C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71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A04A-88F3-4F16-8C0B-87E9F4873921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F659-524A-4543-A12E-BB6C848E40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Member's LKC\Desktop\2.png"/>
          <p:cNvPicPr>
            <a:picLocks noChangeAspect="1" noChangeArrowheads="1"/>
          </p:cNvPicPr>
          <p:nvPr userDrawn="1"/>
        </p:nvPicPr>
        <p:blipFill>
          <a:blip r:embed="rId23"/>
          <a:srcRect l="5167" r="6257"/>
          <a:stretch>
            <a:fillRect/>
          </a:stretch>
        </p:blipFill>
        <p:spPr bwMode="auto">
          <a:xfrm flipV="1">
            <a:off x="0" y="5486400"/>
            <a:ext cx="9144000" cy="1371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Member's LKC\Desktop\2.png"/>
          <p:cNvPicPr>
            <a:picLocks noChangeAspect="1" noChangeArrowheads="1"/>
          </p:cNvPicPr>
          <p:nvPr/>
        </p:nvPicPr>
        <p:blipFill>
          <a:blip r:embed="rId2"/>
          <a:srcRect l="5167" t="8333" r="6257"/>
          <a:stretch>
            <a:fillRect/>
          </a:stretch>
        </p:blipFill>
        <p:spPr bwMode="auto">
          <a:xfrm flipV="1">
            <a:off x="0" y="1143000"/>
            <a:ext cx="9144000" cy="1143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defRPr>
            </a:lvl1pPr>
          </a:lstStyle>
          <a:p>
            <a:r>
              <a:rPr lang="en-US"/>
              <a:t>TOÂN VINH CHUÙA - BIEÄT THAÙNH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67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Jamai" pitchFamily="2" charset="0"/>
              </a:rPr>
              <a:t>LÔØI KHAÅN NGUYEÄN</a:t>
            </a:r>
            <a:endParaRPr lang="en-US" sz="1380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Jamai" pitchFamily="2" charset="0"/>
            </a:endParaRPr>
          </a:p>
        </p:txBody>
      </p:sp>
      <p:pic>
        <p:nvPicPr>
          <p:cNvPr id="10" name="Picture 2" descr="C:\Documents and Settings\Member's LKC\Desktop\2.png"/>
          <p:cNvPicPr>
            <a:picLocks noChangeAspect="1" noChangeArrowheads="1"/>
          </p:cNvPicPr>
          <p:nvPr/>
        </p:nvPicPr>
        <p:blipFill>
          <a:blip r:embed="rId2"/>
          <a:srcRect l="5167" t="8333" r="6257"/>
          <a:stretch>
            <a:fillRect/>
          </a:stretch>
        </p:blipFill>
        <p:spPr bwMode="auto">
          <a:xfrm>
            <a:off x="0" y="2209800"/>
            <a:ext cx="9144000" cy="1143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(x2)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laáy heát taâm 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KHAÅN NGUYEÄN</a:t>
            </a:r>
            <a:endParaRPr lang="en-US" sz="40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(x2)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thôø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KHAÅN NGUYEÄN</a:t>
            </a:r>
            <a:endParaRPr lang="en-US" sz="40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1219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laéng nghe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nhaäm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khoán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KHAÅN NGUYEÄN</a:t>
            </a:r>
            <a:endParaRPr lang="en-US" sz="40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124973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Baûo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veä hoàn 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ñaây.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KHAÅN NGUYEÄN</a:t>
            </a:r>
            <a:endParaRPr lang="en-US" sz="40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Cha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nhieàu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KHAÅN NGUYEÄN</a:t>
            </a:r>
            <a:endParaRPr lang="en-US" sz="40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1280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doøng leä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rôi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ngaäp trong ñoâi maét nguyeän caàu.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KHAÅN NGUYEÄN</a:t>
            </a:r>
            <a:endParaRPr lang="en-US" sz="40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KHAÅN NGUYEÄN</a:t>
            </a:r>
            <a:endParaRPr lang="en-US" sz="40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KHAÅN NGUYEÄN</a:t>
            </a:r>
            <a:endParaRPr lang="en-US" sz="40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chieâm ngöôõng.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KHAÅN NGUYEÄN</a:t>
            </a:r>
            <a:endParaRPr lang="en-US" sz="40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oai quyeàn.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KHAÅN NGUYEÄN</a:t>
            </a:r>
            <a:endParaRPr lang="en-US" sz="40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96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HP-Bank</vt:lpstr>
      <vt:lpstr>Times New Roman</vt:lpstr>
      <vt:lpstr>VNI-Aptima</vt:lpstr>
      <vt:lpstr>VNI-Jamai</vt:lpstr>
      <vt:lpstr>VNI-Souvir</vt:lpstr>
      <vt:lpstr>Wingdings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12</cp:revision>
  <dcterms:created xsi:type="dcterms:W3CDTF">2006-08-16T00:00:00Z</dcterms:created>
  <dcterms:modified xsi:type="dcterms:W3CDTF">2013-04-10T13:35:03Z</dcterms:modified>
</cp:coreProperties>
</file>