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3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2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1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2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3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" y="2511724"/>
            <a:ext cx="80711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HOÀN TRONG TRAÉNG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69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HOÀN TRONG TRAÉNG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1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Taïo neân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traùi tim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traéng trong,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oâi!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546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linh con cuõng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ñöôïc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môùi luoân.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HOÀN TRONG TRAÉNG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0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HOÀN TRONG TRAÉNG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1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Taïo neân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traùi tim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traéng trong,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oâi!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linh con cuõng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ñöôïc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môùi luoân.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HOÀN TRONG TRAÉNG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8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hôõi chôù caát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lìa xa boùng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Chuùa, oâi Ngaøi!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HOÀN TRONG TRAÉNG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8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Chuùa chôù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caát Thaùnh Linh ra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 khoûi loøng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HOÀN TRONG TRAÉNG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2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môùi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traùi tim con, nieàm tin cöùu roãi nôi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HOÀN TRONG TRAÉNG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3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linh con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ñöôïc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môùi luoân.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HOÀN TRONG TRAÉNG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621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71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2013-04-10T13:34:56Z</dcterms:created>
  <dcterms:modified xsi:type="dcterms:W3CDTF">2013-04-10T13:45:39Z</dcterms:modified>
</cp:coreProperties>
</file>