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8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8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78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2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2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9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3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688" y="1743630"/>
            <a:ext cx="60106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</a:t>
            </a:r>
            <a:b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CAÀU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5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ñeán,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ôi!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chôø.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caû taâm linh khaùt khao troâng mong, 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danh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Ha-leâ-lu-gia,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9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Ha-leâ-lu-gia,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2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00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5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danh 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xöng: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cho con naêng 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ñaéc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thaéng!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1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000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danh 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tuyeân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xöng ñöùc tin nôi naêng quyeàn chöõa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7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52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Gieâ-hoâ-va,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nhôn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hay thöông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xoùt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565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Voïng troâng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thieát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6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Cha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 moïi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xaáu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xa.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5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7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ban cho con soáng chaân thaønh kính yeâu danh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7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Haõy ñeán,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ôi!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mong chôø.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4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37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vôùi caû taâm linh khaùt khao troâng mong, chuùng 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6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6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hôõi!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keâu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caàu.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BAØI CA NGUYEÄN CAÀU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06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210</Words>
  <Application>Microsoft Office PowerPoint</Application>
  <PresentationFormat>On-screen Show (4:3)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15</cp:revision>
  <dcterms:created xsi:type="dcterms:W3CDTF">2013-04-10T14:43:09Z</dcterms:created>
  <dcterms:modified xsi:type="dcterms:W3CDTF">2013-04-10T14:53:13Z</dcterms:modified>
</cp:coreProperties>
</file>