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257" r:id="rId4"/>
    <p:sldId id="261" r:id="rId5"/>
    <p:sldId id="258" r:id="rId6"/>
    <p:sldId id="262" r:id="rId7"/>
    <p:sldId id="265" r:id="rId8"/>
    <p:sldId id="259" r:id="rId9"/>
    <p:sldId id="263" r:id="rId10"/>
    <p:sldId id="260" r:id="rId11"/>
    <p:sldId id="26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9219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20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A26741-5844-4253-B7CB-FA0DE59AEC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fld id="{570AFB80-F240-4EF1-8B5A-CFAFC8E8A0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6DDF-D1F4-4FC2-8238-8FE2FEF5DA90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0915-05A6-4D30-B161-E08BCDD06BC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Zed_Art-Digital_interface1"/>
          <p:cNvPicPr>
            <a:picLocks noChangeAspect="1" noChangeArrowheads="1"/>
          </p:cNvPicPr>
          <p:nvPr userDrawn="1"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Zed_Art-Digital_002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b="14444"/>
          <a:stretch>
            <a:fillRect/>
          </a:stretch>
        </p:blipFill>
        <p:spPr bwMode="auto">
          <a:xfrm>
            <a:off x="0" y="9906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WordArt 3"/>
          <p:cNvSpPr>
            <a:spLocks noChangeArrowheads="1" noChangeShapeType="1" noTextEdit="1"/>
          </p:cNvSpPr>
          <p:nvPr/>
        </p:nvSpPr>
        <p:spPr bwMode="auto">
          <a:xfrm>
            <a:off x="914400" y="25908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03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effectLst>
                  <a:glow rad="101600">
                    <a:schemeClr val="tx1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Chuùa ôi </a:t>
            </a:r>
            <a:r>
              <a:rPr lang="en-US"/>
              <a:t>haõy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thöù tha </a:t>
            </a:r>
            <a:r>
              <a:rPr lang="en-US"/>
              <a:t>ñeå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ñaây </a:t>
            </a:r>
            <a:r>
              <a:rPr lang="en-US"/>
              <a:t>gioáng Ngaøi.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83816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Jeâsus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ôi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xin </a:t>
            </a: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/>
            </a:r>
            <a:b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haõy nhìn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thaáy </a:t>
            </a: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/>
            </a:r>
            <a:b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chuùng con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thaáu </a:t>
            </a: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/>
            </a:r>
            <a:b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ñaùy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tim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. </a:t>
            </a:r>
            <a:endParaRPr lang="en-US">
              <a:solidFill>
                <a:srgbClr val="FFFFFF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991647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Loøng naøy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haèng </a:t>
            </a: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/>
            </a:r>
            <a:b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 smtClean="0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xin </a:t>
            </a:r>
            <a:r>
              <a:rPr lang="en-US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</a:rPr>
              <a:t>Chuùa haõy nhìn, haõy thöù tha.</a:t>
            </a:r>
            <a:endParaRPr lang="en-US">
              <a:solidFill>
                <a:srgbClr val="FFFFFF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Chuùa ôi </a:t>
            </a:r>
            <a:r>
              <a:rPr lang="en-US"/>
              <a:t>haõy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thöù </a:t>
            </a:r>
            <a:r>
              <a:rPr lang="en-US"/>
              <a:t>tha, ñeå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ñaây </a:t>
            </a:r>
            <a:r>
              <a:rPr lang="en-US"/>
              <a:t>gioáng Ngaøi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Chuùa </a:t>
            </a:r>
            <a:r>
              <a:rPr lang="en-US" smtClean="0"/>
              <a:t>ôi, </a:t>
            </a:r>
            <a:r>
              <a:rPr lang="en-US"/>
              <a:t>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/>
              <a:t>bieát loái </a:t>
            </a:r>
            <a:r>
              <a:rPr lang="en-US"/>
              <a:t>ñi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</a:t>
            </a:r>
            <a:r>
              <a:rPr lang="en-US"/>
              <a:t>con </a:t>
            </a:r>
            <a:r>
              <a:rPr lang="en-US" smtClean="0"/>
              <a:t>moãi ngaøy</a:t>
            </a:r>
            <a:r>
              <a:rPr lang="en-US"/>
              <a:t>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smtClean="0"/>
              <a:t>Chaúng coù </a:t>
            </a:r>
            <a:r>
              <a:rPr lang="en-US"/>
              <a:t>chi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giaáu </a:t>
            </a:r>
            <a:r>
              <a:rPr lang="en-US"/>
              <a:t>ñöôïc </a:t>
            </a:r>
            <a:br>
              <a:rPr lang="en-US"/>
            </a:br>
            <a:r>
              <a:rPr lang="en-US"/>
              <a:t>Ngaøi nay.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Cuùi xin Ngaøi </a:t>
            </a:r>
            <a:r>
              <a:rPr lang="en-US"/>
              <a:t>daïy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/>
              <a:t>bieát daâng </a:t>
            </a:r>
            <a:r>
              <a:rPr lang="en-US"/>
              <a:t>taát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caû </a:t>
            </a:r>
            <a:r>
              <a:rPr lang="en-US"/>
              <a:t>cho Ngaøi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Nguyeän soáng cho Ngaøi thaùng </a:t>
            </a:r>
            <a:r>
              <a:rPr lang="en-US"/>
              <a:t>naêm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ñôøi </a:t>
            </a:r>
            <a:r>
              <a:rPr lang="en-US"/>
              <a:t>con.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srgbClr val="FFFFFF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Loøng naøy haèng </a:t>
            </a:r>
            <a:r>
              <a:rPr lang="en-US"/>
              <a:t>xin </a:t>
            </a:r>
            <a:r>
              <a:rPr lang="en-US" smtClean="0"/>
              <a:t>Cha </a:t>
            </a:r>
            <a:r>
              <a:rPr lang="en-US"/>
              <a:t>haõy nhìn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haõy </a:t>
            </a:r>
            <a:r>
              <a:rPr lang="en-US"/>
              <a:t>thöù tha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30314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THÖÙ THA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Wingdings</vt:lpstr>
      <vt:lpstr>Watermark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11</cp:revision>
  <dcterms:created xsi:type="dcterms:W3CDTF">2007-07-08T09:52:30Z</dcterms:created>
  <dcterms:modified xsi:type="dcterms:W3CDTF">2013-04-10T15:05:35Z</dcterms:modified>
</cp:coreProperties>
</file>