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6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694606"/>
            <a:ext cx="6815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HIEÁN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4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HIEÁN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ta do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Chuùa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2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moïi vieäc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quanh chuùng ta,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ñöøng voäi vaøng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khoe söùc rieâng.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7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toäi con vôùi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yù nghó sai laïc xöa.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9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thaân con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cuûa rieâng, maø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ñôøi con cuûa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3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Ngaøi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ngay trong cuoäc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cuûa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7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Ngaøi hoûi toâi: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“Ñôøi con hi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ai?”.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9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naøy ñaùng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 xin Ngaøi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xoùt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5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2526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hieán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taát sanh.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7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</a:t>
            </a:r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 HIEÁN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Chí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nghe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khaån xin.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320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ñaõ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thuoäc quyeàn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quaûn cai.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toäi con vôùi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yù nghó sai laïc xöa.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Xem thaân con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cuûa rieâng, maø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ñôøi con cuûa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0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Ngaøi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ngay trong cuoäc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cuûa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Ngaøi hoûi toâi: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“Ñôøi con hi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ai?”.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 naøy ñaùng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 xin Ngaøi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xoùt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225265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hieán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taát sanh.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DAÂNG HIEÁN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205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2013-04-10T15:02:06Z</dcterms:created>
  <dcterms:modified xsi:type="dcterms:W3CDTF">2013-04-10T15:19:35Z</dcterms:modified>
</cp:coreProperties>
</file>