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3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" y="2584880"/>
            <a:ext cx="7766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</a:p>
        </p:txBody>
      </p:sp>
    </p:spTree>
    <p:extLst>
      <p:ext uri="{BB962C8B-B14F-4D97-AF65-F5344CB8AC3E}">
        <p14:creationId xmlns:p14="http://schemas.microsoft.com/office/powerpoint/2010/main" val="224872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taåy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saïch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loøng,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56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vöông 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Bieät rieâng ra chæ cho Chuùa thoâi.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löûa thieâng Ngaøi, thieâu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rieâng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naày muoán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chuùng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02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vaâng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TAÅY SAÏCH LOØNG CON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342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2013-04-12T14:10:30Z</dcterms:created>
  <dcterms:modified xsi:type="dcterms:W3CDTF">2013-04-12T14:14:12Z</dcterms:modified>
</cp:coreProperties>
</file>