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sldIdLst>
    <p:sldId id="256" r:id="rId3"/>
    <p:sldId id="257" r:id="rId4"/>
    <p:sldId id="260" r:id="rId5"/>
    <p:sldId id="258" r:id="rId6"/>
    <p:sldId id="261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90AD-8202-4D3E-96EC-D124CECBA631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8693C-F6F4-48DB-838B-07EAE8EDF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4C4F4-3BDB-4F34-ADDB-31F9C26661FC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D1003-77AC-457F-B1CE-6BA56AED0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E5EA9-34C6-43E1-9ACE-06053B3482B9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1044E-4385-4B73-997E-E4783F8702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9D12-BCA1-44BB-9963-B8E6B3E4F9F6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3729A-79C9-45EE-9B84-ED376FE6F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8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434DF-DC34-47DA-83B1-4EBEEE313BA0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A1B48-B960-4928-AC8B-6803BC3DAE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7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82E54-9A33-4DFD-B3C8-44397492C5C1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795-F39F-43B6-BB6A-60DCB41057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415DF-791C-4968-9887-B2D18D25D2E3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29654-BB14-4C4A-8E34-F6E144F6F0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4C4F4-3BDB-4F34-ADDB-31F9C26661FC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D1003-77AC-457F-B1CE-6BA56AED05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E5EA9-34C6-43E1-9ACE-06053B3482B9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1044E-4385-4B73-997E-E4783F8702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9D12-BCA1-44BB-9963-B8E6B3E4F9F6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3729A-79C9-45EE-9B84-ED376FE6F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434DF-DC34-47DA-83B1-4EBEEE313BA0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A1B48-B960-4928-AC8B-6803BC3DAE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82E54-9A33-4DFD-B3C8-44397492C5C1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795-F39F-43B6-BB6A-60DCB41057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090AD-8202-4D3E-96EC-D124CECBA631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8693C-F6F4-48DB-838B-07EAE8EDF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415DF-791C-4968-9887-B2D18D25D2E3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329654-BB14-4C4A-8E34-F6E144F6F0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0CE12E-C9AF-482A-8F89-1C043C2A74B9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FEE01A0-4D27-49D9-8885-59527AA808B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 descr="D:\TAI LIEU\My Documents\hinh nen\background 45.jp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0CE12E-C9AF-482A-8F89-1C043C2A74B9}" type="datetimeFigureOut">
              <a:rPr lang="en-US"/>
              <a:pPr>
                <a:defRPr/>
              </a:pPr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FEE01A0-4D27-49D9-8885-59527AA808B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 descr="E:\p i c t u r e c o l l e c t i o n\Modello Design Collection\Borders Collection\136677.gif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" y="5638799"/>
            <a:ext cx="2362199" cy="1240101"/>
          </a:xfrm>
          <a:prstGeom prst="rect">
            <a:avLst/>
          </a:prstGeom>
          <a:noFill/>
        </p:spPr>
      </p:pic>
      <p:pic>
        <p:nvPicPr>
          <p:cNvPr id="8" name="Picture 7" descr="E:\p i c t u r e c o l l e c t i o n\Modello Design Collection\Borders Collection\136677.gif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05000" y="5638800"/>
            <a:ext cx="2362199" cy="1240101"/>
          </a:xfrm>
          <a:prstGeom prst="rect">
            <a:avLst/>
          </a:prstGeom>
          <a:noFill/>
        </p:spPr>
      </p:pic>
      <p:pic>
        <p:nvPicPr>
          <p:cNvPr id="9" name="Picture 2" descr="E:\p i c t u r e c o l l e c t i o n\Modello Design Collection\Borders Collection\136677.gif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0" y="5638800"/>
            <a:ext cx="2362199" cy="1240101"/>
          </a:xfrm>
          <a:prstGeom prst="rect">
            <a:avLst/>
          </a:prstGeom>
          <a:noFill/>
        </p:spPr>
      </p:pic>
      <p:pic>
        <p:nvPicPr>
          <p:cNvPr id="10" name="Picture 2" descr="E:\p i c t u r e c o l l e c t i o n\Modello Design Collection\Borders Collection\136677.gif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15000" y="5638800"/>
            <a:ext cx="2362199" cy="1240101"/>
          </a:xfrm>
          <a:prstGeom prst="rect">
            <a:avLst/>
          </a:prstGeom>
          <a:noFill/>
        </p:spPr>
      </p:pic>
      <p:pic>
        <p:nvPicPr>
          <p:cNvPr id="11" name="Picture 2" descr="E:\p i c t u r e c o l l e c t i o n\Modello Design Collection\Borders Collection\136677.gif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35484"/>
          <a:stretch>
            <a:fillRect/>
          </a:stretch>
        </p:blipFill>
        <p:spPr bwMode="auto">
          <a:xfrm>
            <a:off x="7620000" y="5638800"/>
            <a:ext cx="1524000" cy="1240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18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8034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971800"/>
            <a:ext cx="70225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Ashley" panose="020B0603050302020204" pitchFamily="34" charset="0"/>
              </a:rPr>
              <a:t>XIN </a:t>
            </a:r>
            <a:br>
              <a:rPr lang="en-US" sz="6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Ashley" panose="020B0603050302020204" pitchFamily="34" charset="0"/>
              </a:rPr>
            </a:br>
            <a:r>
              <a:rPr lang="en-US" sz="6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Ashley" panose="020B0603050302020204" pitchFamily="34" charset="0"/>
              </a:rPr>
              <a:t>THAÙNH LINH PHAÁN HÖNG</a:t>
            </a:r>
            <a:endParaRPr lang="en-US" sz="6600" b="1">
              <a:ln w="11430"/>
              <a:solidFill>
                <a:schemeClr val="bg1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Ashley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72181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naøy xin daâng 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xin, laïy Thaàn Linh Cha, Ngaøi ñeán phaù tan quyeàn löïc ma vöông.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THAÙNH LINH PHAÁN HÖNG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22964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saïch oâ nhô,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ñaây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höng ngay.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THAÙNH LINH PHAÁN HÖNG</a:t>
            </a:r>
          </a:p>
        </p:txBody>
      </p:sp>
    </p:spTree>
    <p:extLst>
      <p:ext uri="{BB962C8B-B14F-4D97-AF65-F5344CB8AC3E}">
        <p14:creationId xmlns:p14="http://schemas.microsoft.com/office/powerpoint/2010/main" val="17343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Taän trong taâm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khaùt khao mong chôø,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ban cho Thaùnh 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THAÙNH LINH PHAÁN HÖNG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keâu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thaêm phaán höng.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THAÙNH LINH PHAÁN HÖNG</a:t>
            </a:r>
          </a:p>
        </p:txBody>
      </p:sp>
    </p:spTree>
    <p:extLst>
      <p:ext uri="{BB962C8B-B14F-4D97-AF65-F5344CB8AC3E}">
        <p14:creationId xmlns:p14="http://schemas.microsoft.com/office/powerpoint/2010/main" val="113003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5400" y="6096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queâ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naøy: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ñaát nöôùc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THAÙNH LINH PHAÁN HÖNG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5400" y="6096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keâu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taám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vieáng thaêm phaán höng, cai trò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THAÙNH LINH PHAÁN HÖNG</a:t>
            </a:r>
          </a:p>
        </p:txBody>
      </p:sp>
    </p:spTree>
    <p:extLst>
      <p:ext uri="{BB962C8B-B14F-4D97-AF65-F5344CB8AC3E}">
        <p14:creationId xmlns:p14="http://schemas.microsoft.com/office/powerpoint/2010/main" val="27718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92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VNI-Times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18</cp:revision>
  <dcterms:created xsi:type="dcterms:W3CDTF">2007-08-16T12:59:04Z</dcterms:created>
  <dcterms:modified xsi:type="dcterms:W3CDTF">2013-04-12T14:26:07Z</dcterms:modified>
</cp:coreProperties>
</file>