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39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90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BIEÄT THAÙNH CA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24605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DAÂNG TROÏN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CHO JEÂSUS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18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DAÂNG TROÏN CHO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8302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Ngaøi tha thöù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toäi tình oâ nhô,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Ngaøi daét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 böôùc ñi.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7569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naøy nguyeän daâng troïn cho Jeâsus thoâi,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nguyeän theo chaân Ngaøi khoâng thoâi.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DAÂNG TROÏN CHO JEÂSUS</a:t>
            </a:r>
          </a:p>
        </p:txBody>
      </p:sp>
    </p:spTree>
    <p:extLst>
      <p:ext uri="{BB962C8B-B14F-4D97-AF65-F5344CB8AC3E}">
        <p14:creationId xmlns:p14="http://schemas.microsoft.com/office/powerpoint/2010/main" val="131261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Chuùa ñöa daét toâi vaø Chuùa yeâu toâi caû cuoäc ñôøi, Chuùa mang toäi toâi thaân Ngaøi naùt tan.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DAÂNG TROÏN CHO JEÂSUS</a:t>
            </a:r>
          </a:p>
        </p:txBody>
      </p:sp>
    </p:spTree>
    <p:extLst>
      <p:ext uri="{BB962C8B-B14F-4D97-AF65-F5344CB8AC3E}">
        <p14:creationId xmlns:p14="http://schemas.microsoft.com/office/powerpoint/2010/main" val="304861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Ngaøi ban ôn daét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dìu böôùc khoâng rôøi,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ñôøi toâi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DAÂNG TROÏN CHO JEÂSUS</a:t>
            </a:r>
          </a:p>
        </p:txBody>
      </p:sp>
    </p:spTree>
    <p:extLst>
      <p:ext uri="{BB962C8B-B14F-4D97-AF65-F5344CB8AC3E}">
        <p14:creationId xmlns:p14="http://schemas.microsoft.com/office/powerpoint/2010/main" val="407488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DAÂNG TROÏN CHO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8302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</a:t>
            </a:r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thaät bao la,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vaø Christ muoân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vôùi nhau.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61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loøng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baâng khuaâng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deïp ñi ngay, toâi ñöôïc luoân beân Ngaøi khoâng thoâi.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DAÂNG TROÏN CHO JEÂSUS</a:t>
            </a:r>
          </a:p>
        </p:txBody>
      </p:sp>
    </p:spTree>
    <p:extLst>
      <p:ext uri="{BB962C8B-B14F-4D97-AF65-F5344CB8AC3E}">
        <p14:creationId xmlns:p14="http://schemas.microsoft.com/office/powerpoint/2010/main" val="41402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Chuùa ñöa daét toâi vaø Chuùa yeâu toâi caû cuoäc ñôøi, Chuùa mang toäi toâi thaân Ngaøi naùt tan.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DAÂNG TROÏN CHO JEÂSUS</a:t>
            </a:r>
          </a:p>
        </p:txBody>
      </p:sp>
    </p:spTree>
    <p:extLst>
      <p:ext uri="{BB962C8B-B14F-4D97-AF65-F5344CB8AC3E}">
        <p14:creationId xmlns:p14="http://schemas.microsoft.com/office/powerpoint/2010/main" val="370513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Ngaøi ban ôn daét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dìu böôùc khoâng rôøi,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ñôøi toâi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DAÂNG TROÏN CHO JEÂSUS</a:t>
            </a:r>
          </a:p>
        </p:txBody>
      </p:sp>
    </p:spTree>
    <p:extLst>
      <p:ext uri="{BB962C8B-B14F-4D97-AF65-F5344CB8AC3E}">
        <p14:creationId xmlns:p14="http://schemas.microsoft.com/office/powerpoint/2010/main" val="428677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167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2012-08-05T03:07:01Z</dcterms:created>
  <dcterms:modified xsi:type="dcterms:W3CDTF">2013-04-12T14:39:47Z</dcterms:modified>
</cp:coreProperties>
</file>