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29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69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BIEÄT THAÙNH CA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1147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BAØI CA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TAÂM LINH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16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870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trao leân Chuùa nöôùc maét nhöõng chuoãi ngaøy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coâ lieâu,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buoàn lo, thaát voïng.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BAØI CA TAÂM LINH</a:t>
            </a:r>
          </a:p>
        </p:txBody>
      </p:sp>
    </p:spTree>
    <p:extLst>
      <p:ext uri="{BB962C8B-B14F-4D97-AF65-F5344CB8AC3E}">
        <p14:creationId xmlns:p14="http://schemas.microsoft.com/office/powerpoint/2010/main" val="35288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Nhaän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laáy söùc soáng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ban 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BAØI CA TAÂM LINH</a:t>
            </a:r>
          </a:p>
        </p:txBody>
      </p:sp>
    </p:spTree>
    <p:extLst>
      <p:ext uri="{BB962C8B-B14F-4D97-AF65-F5344CB8AC3E}">
        <p14:creationId xmlns:p14="http://schemas.microsoft.com/office/powerpoint/2010/main" val="356064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Jeâsus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cuoäc soáng con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Ngaøi hoâm nay.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BAØI CA TAÂM LINH</a:t>
            </a:r>
          </a:p>
        </p:txBody>
      </p:sp>
    </p:spTree>
    <p:extLst>
      <p:ext uri="{BB962C8B-B14F-4D97-AF65-F5344CB8AC3E}">
        <p14:creationId xmlns:p14="http://schemas.microsoft.com/office/powerpoint/2010/main" val="1305460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Jeâsus,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BAØI CA TAÂM LINH</a:t>
            </a:r>
          </a:p>
        </p:txBody>
      </p:sp>
    </p:spTree>
    <p:extLst>
      <p:ext uri="{BB962C8B-B14F-4D97-AF65-F5344CB8AC3E}">
        <p14:creationId xmlns:p14="http://schemas.microsoft.com/office/powerpoint/2010/main" val="1968987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BAØI CA TAÂM LINH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xin Thieân Chuùa chí aùi phuû kín loøng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baèng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thöông khoâng ñoåi dôøi. </a:t>
            </a:r>
          </a:p>
        </p:txBody>
      </p:sp>
    </p:spTree>
    <p:extLst>
      <p:ext uri="{BB962C8B-B14F-4D97-AF65-F5344CB8AC3E}">
        <p14:creationId xmlns:p14="http://schemas.microsoft.com/office/powerpoint/2010/main" val="5290766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maét, khoûa laáp maûnh hoàn tan vôõ.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BAØI CA TAÂM LINH</a:t>
            </a:r>
          </a:p>
        </p:txBody>
      </p:sp>
    </p:spTree>
    <p:extLst>
      <p:ext uri="{BB962C8B-B14F-4D97-AF65-F5344CB8AC3E}">
        <p14:creationId xmlns:p14="http://schemas.microsoft.com/office/powerpoint/2010/main" val="250069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daâng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taát caû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 öôùc voïng.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BAØI CA TAÂM LINH</a:t>
            </a:r>
          </a:p>
        </p:txBody>
      </p:sp>
    </p:spTree>
    <p:extLst>
      <p:ext uri="{BB962C8B-B14F-4D97-AF65-F5344CB8AC3E}">
        <p14:creationId xmlns:p14="http://schemas.microsoft.com/office/powerpoint/2010/main" val="24140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Thaàn Linh Cha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voã veà, haøn gaén heát nhöõng veát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ban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bình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BAØI CA TAÂM LINH</a:t>
            </a:r>
          </a:p>
        </p:txBody>
      </p:sp>
    </p:spTree>
    <p:extLst>
      <p:ext uri="{BB962C8B-B14F-4D97-AF65-F5344CB8AC3E}">
        <p14:creationId xmlns:p14="http://schemas.microsoft.com/office/powerpoint/2010/main" val="79666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Jeâsus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cuoäc soáng con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Ngaøi hoâm nay.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BAØI CA TAÂM LINH</a:t>
            </a:r>
          </a:p>
        </p:txBody>
      </p:sp>
    </p:spTree>
    <p:extLst>
      <p:ext uri="{BB962C8B-B14F-4D97-AF65-F5344CB8AC3E}">
        <p14:creationId xmlns:p14="http://schemas.microsoft.com/office/powerpoint/2010/main" val="3997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Jeâsus,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BAØI CA TAÂM LINH</a:t>
            </a:r>
          </a:p>
        </p:txBody>
      </p:sp>
    </p:spTree>
    <p:extLst>
      <p:ext uri="{BB962C8B-B14F-4D97-AF65-F5344CB8AC3E}">
        <p14:creationId xmlns:p14="http://schemas.microsoft.com/office/powerpoint/2010/main" val="315177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BAØI CA TAÂM LINH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daâng leân Chuùa tieáng haùt vôùi chuùc tuïng, nieàm an vui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ngaây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ngaát loøng. </a:t>
            </a:r>
          </a:p>
        </p:txBody>
      </p:sp>
    </p:spTree>
    <p:extLst>
      <p:ext uri="{BB962C8B-B14F-4D97-AF65-F5344CB8AC3E}">
        <p14:creationId xmlns:p14="http://schemas.microsoft.com/office/powerpoint/2010/main" val="311499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danh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thöông, daâng Cha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cuoäc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tan vôõ.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BAØI CA TAÂM LINH</a:t>
            </a:r>
          </a:p>
        </p:txBody>
      </p:sp>
    </p:spTree>
    <p:extLst>
      <p:ext uri="{BB962C8B-B14F-4D97-AF65-F5344CB8AC3E}">
        <p14:creationId xmlns:p14="http://schemas.microsoft.com/office/powerpoint/2010/main" val="23920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214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2012-10-31T13:32:27Z</dcterms:created>
  <dcterms:modified xsi:type="dcterms:W3CDTF">2013-04-12T14:46:46Z</dcterms:modified>
</cp:coreProperties>
</file>