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8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0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Documents and Settings\Loc Kha\Desktop\New Folder\118012490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152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08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039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4269"/>
            <a:ext cx="731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</a:t>
            </a:r>
            <a:r>
              <a:rPr lang="en-US" sz="3500" b="1" dirty="0">
                <a:solidFill>
                  <a:prstClr val="black"/>
                </a:solidFill>
                <a:latin typeface="VNI-Peignot" pitchFamily="2" charset="0"/>
              </a:rPr>
              <a:t>VINH CHUÙA </a:t>
            </a:r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latin typeface="VNI-Peignot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latin typeface="VNI-Peign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7315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elaxedInse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QUYEÁT RAO </a:t>
            </a:r>
          </a:p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LAØNH</a:t>
            </a:r>
            <a:endParaRPr lang="en-US" sz="7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3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Baïn ôi, sao phí hao söùc traùng nieân trong ngaøy vaøng, mieät maøi truy hoan moäng mô chôùp nhoaùng.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7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Haõy kíp thoaùt caûnh meâ, loøng tö kyû,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côn ñieân gaøn, ñi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aïo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aân ñieån cuøng nhaân gian.</a:t>
            </a:r>
          </a:p>
        </p:txBody>
      </p:sp>
    </p:spTree>
    <p:extLst>
      <p:ext uri="{BB962C8B-B14F-4D97-AF65-F5344CB8AC3E}">
        <p14:creationId xmlns:p14="http://schemas.microsoft.com/office/powerpoint/2010/main" val="29111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19603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5755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Coøn bao chieân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caùch xa, Chuùa ñang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 ñem veà raøy,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caàn ta rao Tin Laønh cho chieân aáy.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Hieän Chuùa khieán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toâi ñi cuøng nôi goùp thaâu chieân veà,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voâ chuoàng ñöôïc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aâu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yeám,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haèng no neâ.</a:t>
            </a:r>
          </a:p>
        </p:txBody>
      </p:sp>
    </p:spTree>
    <p:extLst>
      <p:ext uri="{BB962C8B-B14F-4D97-AF65-F5344CB8AC3E}">
        <p14:creationId xmlns:p14="http://schemas.microsoft.com/office/powerpoint/2010/main" val="40093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37295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16792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1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Giôø ñaây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ñi ñeán choán xa xaêm mòt muø, laø nôi chöa ai truyeàn danh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Jeâsus.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1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0013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laáy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coå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tích hay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truyeàn cho keû chöa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am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töôøng Tin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Laønh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ñaïo aân ñieån, nguoàn yeâu thöông.</a:t>
            </a:r>
          </a:p>
        </p:txBody>
      </p:sp>
    </p:spTree>
    <p:extLst>
      <p:ext uri="{BB962C8B-B14F-4D97-AF65-F5344CB8AC3E}">
        <p14:creationId xmlns:p14="http://schemas.microsoft.com/office/powerpoint/2010/main" val="33999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7640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41619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2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ñi nôi Chuùa sai, daãu khoù khaên trong moïi ñöôøng,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naøo ñaâu quan taâm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veà söï vui söôùng.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Traàn theá daãu coi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toâi ngöôøi moäng aûo,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teân ñieân cuoàng,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mieãn ñöôïc ñeïp loøng Chuùa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luoân.</a:t>
            </a:r>
          </a:p>
        </p:txBody>
      </p:sp>
    </p:spTree>
    <p:extLst>
      <p:ext uri="{BB962C8B-B14F-4D97-AF65-F5344CB8AC3E}">
        <p14:creationId xmlns:p14="http://schemas.microsoft.com/office/powerpoint/2010/main" val="42435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2274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QUYEÁT </a:t>
            </a:r>
            <a:r>
              <a:rPr lang="en-US" sz="36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42793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VNI-Peignot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2013-04-13T00:27:28Z</dcterms:created>
  <dcterms:modified xsi:type="dcterms:W3CDTF">2013-04-13T01:40:13Z</dcterms:modified>
</cp:coreProperties>
</file>