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slideLayouts/slideLayout16.xml" ContentType="application/vnd.openxmlformats-officedocument.presentationml.slideLayout+xml"/>
  <Override PartName="/ppt/theme/theme4.xml" ContentType="application/vnd.openxmlformats-officedocument.theme+xml"/>
  <Override PartName="/ppt/slideLayouts/slideLayout17.xml" ContentType="application/vnd.openxmlformats-officedocument.presentationml.slideLayout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  <p:sldMasterId id="2147483666" r:id="rId3"/>
    <p:sldMasterId id="2147483678" r:id="rId4"/>
    <p:sldMasterId id="2147483680" r:id="rId5"/>
  </p:sldMasterIdLst>
  <p:sldIdLst>
    <p:sldId id="257" r:id="rId6"/>
    <p:sldId id="292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91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293" r:id="rId26"/>
    <p:sldId id="294" r:id="rId27"/>
    <p:sldId id="295" r:id="rId28"/>
    <p:sldId id="296" r:id="rId29"/>
    <p:sldId id="297" r:id="rId30"/>
    <p:sldId id="298" r:id="rId31"/>
    <p:sldId id="299" r:id="rId32"/>
    <p:sldId id="300" r:id="rId33"/>
    <p:sldId id="301" r:id="rId34"/>
    <p:sldId id="302" r:id="rId35"/>
    <p:sldId id="303" r:id="rId36"/>
    <p:sldId id="304" r:id="rId37"/>
    <p:sldId id="305" r:id="rId38"/>
    <p:sldId id="306" r:id="rId39"/>
    <p:sldId id="307" r:id="rId40"/>
    <p:sldId id="308" r:id="rId41"/>
    <p:sldId id="309" r:id="rId42"/>
    <p:sldId id="322" r:id="rId43"/>
    <p:sldId id="310" r:id="rId44"/>
    <p:sldId id="311" r:id="rId45"/>
    <p:sldId id="312" r:id="rId46"/>
    <p:sldId id="313" r:id="rId47"/>
    <p:sldId id="314" r:id="rId48"/>
    <p:sldId id="315" r:id="rId49"/>
    <p:sldId id="316" r:id="rId50"/>
    <p:sldId id="317" r:id="rId51"/>
    <p:sldId id="318" r:id="rId52"/>
    <p:sldId id="319" r:id="rId53"/>
    <p:sldId id="320" r:id="rId54"/>
    <p:sldId id="321" r:id="rId5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4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presProps" Target="presProps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tableStyles" Target="tableStyles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viewProps" Target="viewProps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6/14/2015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194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0190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31963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46502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06110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71712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05753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6/14/2015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00077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6/14/2015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3288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447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6/14/2015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698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442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3796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6582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2261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7443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3313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6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54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6/14/2015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54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54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7508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4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54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6/14/2015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54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54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8170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5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9164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6/14/2015</a:t>
            </a:fld>
            <a:endParaRPr lang="en-US" smtClean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mtClean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smtClean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658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6/14/2015</a:t>
            </a:fld>
            <a:endParaRPr lang="en-US" smtClean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mtClean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smtClean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7733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50155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 smtClean="0">
                <a:solidFill>
                  <a:sysClr val="windowText" lastClr="000000"/>
                </a:solidFill>
                <a:effectLst>
                  <a:glow rad="101600">
                    <a:prstClr val="white"/>
                  </a:glow>
                </a:effectLst>
                <a:latin typeface="VNI-Souvir" pitchFamily="2" charset="0"/>
              </a:rPr>
              <a:t>Chương</a:t>
            </a:r>
            <a:r>
              <a:rPr lang="en-US" sz="3200" b="1" dirty="0" smtClean="0">
                <a:solidFill>
                  <a:sysClr val="windowText" lastClr="000000"/>
                </a:solidFill>
                <a:effectLst>
                  <a:glow rad="101600">
                    <a:prstClr val="white"/>
                  </a:glow>
                </a:effectLst>
                <a:latin typeface="VNI-Souvir" pitchFamily="2" charset="0"/>
              </a:rPr>
              <a:t> </a:t>
            </a:r>
            <a:r>
              <a:rPr lang="en-US" sz="3200" b="1" dirty="0" err="1" smtClean="0">
                <a:solidFill>
                  <a:sysClr val="windowText" lastClr="000000"/>
                </a:solidFill>
                <a:effectLst>
                  <a:glow rad="101600">
                    <a:prstClr val="white"/>
                  </a:glow>
                </a:effectLst>
                <a:latin typeface="VNI-Souvir" pitchFamily="2" charset="0"/>
              </a:rPr>
              <a:t>Trình</a:t>
            </a:r>
            <a:r>
              <a:rPr lang="en-US" sz="3200" b="1" dirty="0" smtClean="0">
                <a:solidFill>
                  <a:sysClr val="windowText" lastClr="000000"/>
                </a:solidFill>
                <a:effectLst>
                  <a:glow rad="101600">
                    <a:prstClr val="white"/>
                  </a:glow>
                </a:effectLst>
                <a:latin typeface="VNI-Souvir" pitchFamily="2" charset="0"/>
              </a:rPr>
              <a:t> </a:t>
            </a:r>
            <a:r>
              <a:rPr lang="en-US" sz="3200" b="1" dirty="0" err="1" smtClean="0">
                <a:solidFill>
                  <a:sysClr val="windowText" lastClr="000000"/>
                </a:solidFill>
                <a:effectLst>
                  <a:glow rad="101600">
                    <a:prstClr val="white"/>
                  </a:glow>
                </a:effectLst>
                <a:latin typeface="VNI-Souvir" pitchFamily="2" charset="0"/>
              </a:rPr>
              <a:t>Thờ</a:t>
            </a:r>
            <a:r>
              <a:rPr lang="en-US" sz="3200" b="1" dirty="0" smtClean="0">
                <a:solidFill>
                  <a:sysClr val="windowText" lastClr="000000"/>
                </a:solidFill>
                <a:effectLst>
                  <a:glow rad="101600">
                    <a:prstClr val="white"/>
                  </a:glow>
                </a:effectLst>
                <a:latin typeface="VNI-Souvir" pitchFamily="2" charset="0"/>
              </a:rPr>
              <a:t> </a:t>
            </a:r>
            <a:r>
              <a:rPr lang="en-US" sz="3200" b="1" dirty="0" err="1" smtClean="0">
                <a:solidFill>
                  <a:sysClr val="windowText" lastClr="000000"/>
                </a:solidFill>
                <a:effectLst>
                  <a:glow rad="101600">
                    <a:prstClr val="white"/>
                  </a:glow>
                </a:effectLst>
                <a:latin typeface="VNI-Souvir" pitchFamily="2" charset="0"/>
              </a:rPr>
              <a:t>Phượng</a:t>
            </a:r>
            <a:r>
              <a:rPr lang="en-US" sz="3200" b="1" dirty="0" smtClean="0">
                <a:solidFill>
                  <a:sysClr val="windowText" lastClr="000000"/>
                </a:solidFill>
                <a:effectLst>
                  <a:glow rad="101600">
                    <a:prstClr val="white"/>
                  </a:glow>
                </a:effectLst>
                <a:latin typeface="VNI-Souvir" pitchFamily="2" charset="0"/>
              </a:rPr>
              <a:t> </a:t>
            </a:r>
            <a:r>
              <a:rPr lang="en-US" sz="3200" b="1" dirty="0" err="1" smtClean="0">
                <a:solidFill>
                  <a:sysClr val="windowText" lastClr="000000"/>
                </a:solidFill>
                <a:effectLst>
                  <a:glow rad="101600">
                    <a:prstClr val="white"/>
                  </a:glow>
                </a:effectLst>
                <a:latin typeface="VNI-Souvir" pitchFamily="2" charset="0"/>
              </a:rPr>
              <a:t>Chuùa</a:t>
            </a:r>
            <a:endParaRPr lang="en-US" sz="3200" b="1" dirty="0">
              <a:solidFill>
                <a:sysClr val="windowText" lastClr="000000"/>
              </a:solidFill>
              <a:effectLst>
                <a:glow rad="101600">
                  <a:prstClr val="white"/>
                </a:glow>
              </a:effectLst>
              <a:latin typeface="VNI-Souvir" pitchFamily="2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29242" y="1981038"/>
            <a:ext cx="743712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800" b="1" dirty="0" err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Khaùt</a:t>
            </a:r>
            <a:r>
              <a:rPr lang="en-US" sz="8800" b="1" dirty="0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 </a:t>
            </a:r>
            <a:r>
              <a:rPr lang="en-US" sz="8800" b="1" dirty="0" err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Khao</a:t>
            </a:r>
            <a:r>
              <a:rPr lang="en-US" sz="8800" b="1" dirty="0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 </a:t>
            </a:r>
            <a:r>
              <a:rPr lang="en-US" sz="8800" b="1" dirty="0" err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Chuùa</a:t>
            </a:r>
            <a:endParaRPr lang="en-US" sz="8800" b="1" dirty="0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717227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ysClr val="windowText" lastClr="000000"/>
                </a:solidFill>
                <a:effectLst>
                  <a:glow rad="101600">
                    <a:prstClr val="white"/>
                  </a:glow>
                </a:effectLst>
                <a:latin typeface="VNI-Souvir" pitchFamily="2" charset="0"/>
              </a:rPr>
              <a:t>Ban </a:t>
            </a:r>
            <a:r>
              <a:rPr lang="en-US" sz="3200" b="1" dirty="0" err="1" smtClean="0">
                <a:solidFill>
                  <a:sysClr val="windowText" lastClr="000000"/>
                </a:solidFill>
                <a:effectLst>
                  <a:glow rad="101600">
                    <a:prstClr val="white"/>
                  </a:glow>
                </a:effectLst>
                <a:latin typeface="VNI-Souvir" pitchFamily="2" charset="0"/>
              </a:rPr>
              <a:t>Thieáu</a:t>
            </a:r>
            <a:r>
              <a:rPr lang="en-US" sz="3200" b="1" dirty="0" smtClean="0">
                <a:solidFill>
                  <a:sysClr val="windowText" lastClr="000000"/>
                </a:solidFill>
                <a:effectLst>
                  <a:glow rad="101600">
                    <a:prstClr val="white"/>
                  </a:glow>
                </a:effectLst>
                <a:latin typeface="VNI-Souvir" pitchFamily="2" charset="0"/>
              </a:rPr>
              <a:t> </a:t>
            </a:r>
            <a:r>
              <a:rPr lang="en-US" sz="3200" b="1" dirty="0" err="1" smtClean="0">
                <a:solidFill>
                  <a:sysClr val="windowText" lastClr="000000"/>
                </a:solidFill>
                <a:effectLst>
                  <a:glow rad="101600">
                    <a:prstClr val="white"/>
                  </a:glow>
                </a:effectLst>
                <a:latin typeface="VNI-Souvir" pitchFamily="2" charset="0"/>
              </a:rPr>
              <a:t>Nieân</a:t>
            </a:r>
            <a:endParaRPr lang="en-US" sz="3200" b="1" dirty="0">
              <a:solidFill>
                <a:sysClr val="windowText" lastClr="000000"/>
              </a:solidFill>
              <a:effectLst>
                <a:glow rad="101600">
                  <a:prstClr val="white"/>
                </a:glow>
              </a:effectLst>
              <a:latin typeface="VNI-Souvi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1262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143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latin typeface="HP-Aptima" pitchFamily="34" charset="0"/>
              </a:rPr>
              <a:t>Hieán</a:t>
            </a:r>
            <a:r>
              <a:rPr lang="en-US" sz="6600" b="1" dirty="0" smtClean="0">
                <a:latin typeface="HP-Aptima" pitchFamily="34" charset="0"/>
              </a:rPr>
              <a:t> </a:t>
            </a:r>
            <a:r>
              <a:rPr lang="en-US" sz="6600" b="1" dirty="0" err="1" smtClean="0">
                <a:latin typeface="HP-Aptima" pitchFamily="34" charset="0"/>
              </a:rPr>
              <a:t>daâng</a:t>
            </a:r>
            <a:r>
              <a:rPr lang="en-US" sz="6600" b="1" dirty="0" smtClean="0">
                <a:latin typeface="HP-Aptima" pitchFamily="34" charset="0"/>
              </a:rPr>
              <a:t> </a:t>
            </a:r>
            <a:r>
              <a:rPr lang="en-US" sz="6600" b="1" err="1" smtClean="0">
                <a:latin typeface="HP-Aptima" pitchFamily="34" charset="0"/>
              </a:rPr>
              <a:t>hoàn</a:t>
            </a:r>
            <a:r>
              <a:rPr lang="en-US" sz="6600" b="1" smtClean="0">
                <a:latin typeface="HP-Aptima" pitchFamily="34" charset="0"/>
              </a:rPr>
              <a:t> </a:t>
            </a:r>
            <a:br>
              <a:rPr lang="en-US" sz="6600" b="1" smtClean="0">
                <a:latin typeface="HP-Aptima" pitchFamily="34" charset="0"/>
              </a:rPr>
            </a:br>
            <a:r>
              <a:rPr lang="en-US" sz="6600" b="1" smtClean="0">
                <a:latin typeface="HP-Aptima" pitchFamily="34" charset="0"/>
              </a:rPr>
              <a:t>thaân </a:t>
            </a:r>
            <a:r>
              <a:rPr lang="en-US" sz="6600" b="1" dirty="0" smtClean="0">
                <a:latin typeface="HP-Aptima" pitchFamily="34" charset="0"/>
              </a:rPr>
              <a:t>con </a:t>
            </a:r>
            <a:r>
              <a:rPr lang="en-US" sz="6600" b="1" dirty="0" err="1" smtClean="0">
                <a:latin typeface="HP-Aptima" pitchFamily="34" charset="0"/>
              </a:rPr>
              <a:t>vaøo</a:t>
            </a:r>
            <a:r>
              <a:rPr lang="en-US" sz="6600" b="1" dirty="0" smtClean="0">
                <a:latin typeface="HP-Aptima" pitchFamily="34" charset="0"/>
              </a:rPr>
              <a:t> </a:t>
            </a:r>
            <a:br>
              <a:rPr lang="en-US" sz="6600" b="1" dirty="0" smtClean="0">
                <a:latin typeface="HP-Aptima" pitchFamily="34" charset="0"/>
              </a:rPr>
            </a:br>
            <a:r>
              <a:rPr lang="en-US" sz="6600" b="1" smtClean="0">
                <a:latin typeface="HP-Aptima" pitchFamily="34" charset="0"/>
              </a:rPr>
              <a:t>Cha Thöôïng Thieân.</a:t>
            </a:r>
            <a:endParaRPr lang="en-US" sz="6600" b="1" dirty="0" smtClean="0">
              <a:latin typeface="HP-Aptima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5943600"/>
            <a:ext cx="9144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>
                <a:ln w="11430"/>
                <a:solidFill>
                  <a:schemeClr val="bg1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VNI-Timfani-Heavy" pitchFamily="2" charset="0"/>
              </a:rPr>
              <a:t>CUØNG CHUÙC </a:t>
            </a:r>
            <a:r>
              <a:rPr lang="en-US" sz="3600" b="1" smtClean="0">
                <a:ln w="11430"/>
                <a:solidFill>
                  <a:schemeClr val="bg1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VNI-Timfani-Heavy" pitchFamily="2" charset="0"/>
              </a:rPr>
              <a:t>TOÂN </a:t>
            </a:r>
            <a:r>
              <a:rPr lang="en-US" sz="3600" b="1">
                <a:ln w="11430"/>
                <a:solidFill>
                  <a:schemeClr val="bg1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VNI-Timfani-Heavy" pitchFamily="2" charset="0"/>
              </a:rPr>
              <a:t>CHUÙA</a:t>
            </a:r>
          </a:p>
        </p:txBody>
      </p:sp>
    </p:spTree>
    <p:extLst>
      <p:ext uri="{BB962C8B-B14F-4D97-AF65-F5344CB8AC3E}">
        <p14:creationId xmlns:p14="http://schemas.microsoft.com/office/powerpoint/2010/main" val="1783174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9242" y="1981038"/>
            <a:ext cx="743712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800" b="1" dirty="0" err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Khaùt</a:t>
            </a:r>
            <a:r>
              <a:rPr lang="en-US" sz="8800" b="1" dirty="0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 </a:t>
            </a:r>
            <a:r>
              <a:rPr lang="en-US" sz="8800" b="1" dirty="0" err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khao</a:t>
            </a:r>
            <a:endParaRPr lang="en-US" sz="8800" b="1" dirty="0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  <a:p>
            <a:pPr algn="ctr"/>
            <a:r>
              <a:rPr lang="en-US" sz="8800" b="1" dirty="0" err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Doøng</a:t>
            </a:r>
            <a:r>
              <a:rPr lang="en-US" sz="8800" b="1" dirty="0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 </a:t>
            </a:r>
            <a:r>
              <a:rPr lang="en-US" sz="8800" b="1" dirty="0" err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nöôùc</a:t>
            </a:r>
            <a:endParaRPr lang="en-US" sz="8800" b="1" dirty="0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381000"/>
            <a:ext cx="777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HP-Busorama" pitchFamily="34" charset="0"/>
              </a:rPr>
              <a:t>TOÂN VINH CHUÙA - BIEÄT THAÙNH CA</a:t>
            </a:r>
            <a:endParaRPr lang="en-US" sz="6000" b="1" dirty="0" smtClean="0">
              <a:latin typeface="HP-Busora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11791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1981200"/>
            <a:ext cx="9144000" cy="3387444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Nhìn nai kia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khaùt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khao doøng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nöôùc maùt.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90236" y="5867400"/>
            <a:ext cx="8458200" cy="100171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smtClean="0">
                <a:solidFill>
                  <a:srgbClr val="006600"/>
                </a:solidFill>
                <a:effectLst>
                  <a:glow rad="101600">
                    <a:prstClr val="white"/>
                  </a:glow>
                </a:effectLst>
                <a:latin typeface="HP-Bank" panose="020B0603050302020204" pitchFamily="34" charset="0"/>
              </a:rPr>
              <a:t>KHAÙO KHAO DOØNG NÖÔÙC</a:t>
            </a:r>
            <a:endParaRPr lang="en-US" sz="3600" b="1" dirty="0">
              <a:solidFill>
                <a:srgbClr val="006600"/>
              </a:solidFill>
              <a:effectLst>
                <a:glow rad="101600">
                  <a:prstClr val="white"/>
                </a:glo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2114192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2133600"/>
            <a:ext cx="9144000" cy="3235044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Nhö con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theøm khaùt chính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toaøn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naêng.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90236" y="5867400"/>
            <a:ext cx="8458200" cy="100171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smtClean="0">
                <a:solidFill>
                  <a:srgbClr val="006600"/>
                </a:solidFill>
                <a:effectLst>
                  <a:glow rad="101600">
                    <a:prstClr val="white"/>
                  </a:glow>
                </a:effectLst>
                <a:latin typeface="HP-Bank" panose="020B0603050302020204" pitchFamily="34" charset="0"/>
              </a:rPr>
              <a:t>KHAÙO KHAO DOØNG NÖÔÙC</a:t>
            </a:r>
            <a:endParaRPr lang="en-US" sz="3600" b="1" dirty="0">
              <a:solidFill>
                <a:srgbClr val="006600"/>
              </a:solidFill>
              <a:effectLst>
                <a:glow rad="101600">
                  <a:prstClr val="white"/>
                </a:glo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95136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86328" y="1447800"/>
            <a:ext cx="8610600" cy="3962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b="1">
                <a:solidFill>
                  <a:prstClr val="black"/>
                </a:solidFill>
                <a:latin typeface="VNI-Aptima" pitchFamily="2" charset="0"/>
              </a:rPr>
              <a:t>Loøng con </a:t>
            </a:r>
            <a:r>
              <a:rPr lang="en-US" sz="6600" b="1" smtClean="0">
                <a:solidFill>
                  <a:prstClr val="black"/>
                </a:solidFill>
                <a:latin typeface="VNI-Aptima" pitchFamily="2" charset="0"/>
              </a:rPr>
              <a:t>ñaây chæ </a:t>
            </a:r>
            <a:r>
              <a:rPr lang="en-US" sz="6600" b="1">
                <a:solidFill>
                  <a:prstClr val="black"/>
                </a:solidFill>
                <a:latin typeface="VNI-Aptima" pitchFamily="2" charset="0"/>
              </a:rPr>
              <a:t>mong chôø </a:t>
            </a:r>
            <a:r>
              <a:rPr lang="en-US" sz="6600" b="1" smtClean="0">
                <a:solidFill>
                  <a:prstClr val="black"/>
                </a:solidFill>
                <a:latin typeface="VNI-Aptima" pitchFamily="2" charset="0"/>
              </a:rPr>
              <a:t>ñöôïc ñeán </a:t>
            </a:r>
            <a:r>
              <a:rPr lang="en-US" sz="6600" b="1">
                <a:solidFill>
                  <a:prstClr val="black"/>
                </a:solidFill>
                <a:latin typeface="VNI-Aptima" pitchFamily="2" charset="0"/>
              </a:rPr>
              <a:t>beân Cha vaø thôø </a:t>
            </a:r>
            <a:r>
              <a:rPr lang="en-US" sz="6600" b="1" smtClean="0">
                <a:solidFill>
                  <a:prstClr val="black"/>
                </a:solidFill>
                <a:latin typeface="VNI-Aptima" pitchFamily="2" charset="0"/>
              </a:rPr>
              <a:t>kính</a:t>
            </a:r>
            <a:r>
              <a:rPr lang="en-US" sz="6600" b="1">
                <a:solidFill>
                  <a:prstClr val="black"/>
                </a:solidFill>
                <a:latin typeface="VNI-Aptima" pitchFamily="2" charset="0"/>
              </a:rPr>
              <a:t/>
            </a:r>
            <a:br>
              <a:rPr lang="en-US" sz="6600" b="1">
                <a:solidFill>
                  <a:prstClr val="black"/>
                </a:solidFill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latin typeface="VNI-Aptima" pitchFamily="2" charset="0"/>
              </a:rPr>
              <a:t>Cha </a:t>
            </a:r>
            <a:r>
              <a:rPr lang="en-US" sz="6600" b="1">
                <a:solidFill>
                  <a:prstClr val="black"/>
                </a:solidFill>
                <a:latin typeface="VNI-Aptima" pitchFamily="2" charset="0"/>
              </a:rPr>
              <a:t>ñôøi ñôøi.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90236" y="5867400"/>
            <a:ext cx="8458200" cy="100171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smtClean="0">
                <a:solidFill>
                  <a:srgbClr val="006600"/>
                </a:solidFill>
                <a:effectLst>
                  <a:glow rad="101600">
                    <a:prstClr val="white"/>
                  </a:glow>
                </a:effectLst>
                <a:latin typeface="HP-Bank" panose="020B0603050302020204" pitchFamily="34" charset="0"/>
              </a:rPr>
              <a:t>KHAÙO KHAO DOØNG NÖÔÙC</a:t>
            </a:r>
            <a:endParaRPr lang="en-US" sz="3600" b="1" dirty="0">
              <a:solidFill>
                <a:srgbClr val="006600"/>
              </a:solidFill>
              <a:effectLst>
                <a:glow rad="101600">
                  <a:prstClr val="white"/>
                </a:glo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182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86328" y="1447800"/>
            <a:ext cx="8610600" cy="3962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b="1">
                <a:solidFill>
                  <a:prstClr val="black"/>
                </a:solidFill>
                <a:latin typeface="VNI-Aptima" pitchFamily="2" charset="0"/>
              </a:rPr>
              <a:t>Taâm linh con chæ</a:t>
            </a:r>
            <a:br>
              <a:rPr lang="en-US" sz="6600" b="1">
                <a:solidFill>
                  <a:prstClr val="black"/>
                </a:solidFill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latin typeface="VNI-Aptima" pitchFamily="2" charset="0"/>
              </a:rPr>
              <a:t>mong nöông nôi Ngaøi,</a:t>
            </a:r>
            <a:br>
              <a:rPr lang="en-US" sz="6600" b="1">
                <a:solidFill>
                  <a:prstClr val="black"/>
                </a:solidFill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latin typeface="VNI-Aptima" pitchFamily="2" charset="0"/>
              </a:rPr>
              <a:t>vì chính söùc Chuùa</a:t>
            </a:r>
            <a:br>
              <a:rPr lang="en-US" sz="6600" b="1">
                <a:solidFill>
                  <a:prstClr val="black"/>
                </a:solidFill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latin typeface="VNI-Aptima" pitchFamily="2" charset="0"/>
              </a:rPr>
              <a:t>daãn ñöa con moãi ngaøy.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90236" y="5867400"/>
            <a:ext cx="8458200" cy="100171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smtClean="0">
                <a:solidFill>
                  <a:srgbClr val="006600"/>
                </a:solidFill>
                <a:effectLst>
                  <a:glow rad="101600">
                    <a:prstClr val="white"/>
                  </a:glow>
                </a:effectLst>
                <a:latin typeface="HP-Bank" panose="020B0603050302020204" pitchFamily="34" charset="0"/>
              </a:rPr>
              <a:t>KHAÙO KHAO DOØNG NÖÔÙC</a:t>
            </a:r>
            <a:endParaRPr lang="en-US" sz="3600" b="1" dirty="0">
              <a:solidFill>
                <a:srgbClr val="006600"/>
              </a:solidFill>
              <a:effectLst>
                <a:glow rad="101600">
                  <a:prstClr val="white"/>
                </a:glo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5585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86328" y="1371600"/>
            <a:ext cx="8610600" cy="3962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b="1">
                <a:solidFill>
                  <a:prstClr val="black"/>
                </a:solidFill>
                <a:latin typeface="VNI-Aptima" pitchFamily="2" charset="0"/>
              </a:rPr>
              <a:t>Loøng con </a:t>
            </a:r>
            <a:r>
              <a:rPr lang="en-US" sz="6600" b="1" smtClean="0">
                <a:solidFill>
                  <a:prstClr val="black"/>
                </a:solidFill>
                <a:latin typeface="VNI-Aptima" pitchFamily="2" charset="0"/>
              </a:rPr>
              <a:t>ñaây chæ </a:t>
            </a:r>
            <a:r>
              <a:rPr lang="en-US" sz="6600" b="1">
                <a:solidFill>
                  <a:prstClr val="black"/>
                </a:solidFill>
                <a:latin typeface="VNI-Aptima" pitchFamily="2" charset="0"/>
              </a:rPr>
              <a:t>mong chôø </a:t>
            </a:r>
            <a:r>
              <a:rPr lang="en-US" sz="6600" b="1" smtClean="0">
                <a:solidFill>
                  <a:prstClr val="black"/>
                </a:solidFill>
                <a:latin typeface="VNI-Aptima" pitchFamily="2" charset="0"/>
              </a:rPr>
              <a:t>ñöôïc ñeán </a:t>
            </a:r>
            <a:r>
              <a:rPr lang="en-US" sz="6600" b="1">
                <a:solidFill>
                  <a:prstClr val="black"/>
                </a:solidFill>
                <a:latin typeface="VNI-Aptima" pitchFamily="2" charset="0"/>
              </a:rPr>
              <a:t>beân Cha vaø thôø kính </a:t>
            </a:r>
            <a:r>
              <a:rPr lang="en-US" sz="6600" b="1" smtClean="0">
                <a:solidFill>
                  <a:prstClr val="black"/>
                </a:solidFill>
                <a:latin typeface="VNI-Aptima" pitchFamily="2" charset="0"/>
              </a:rPr>
              <a:t>Cha </a:t>
            </a:r>
            <a:r>
              <a:rPr lang="en-US" sz="6600" b="1">
                <a:solidFill>
                  <a:prstClr val="black"/>
                </a:solidFill>
                <a:latin typeface="VNI-Aptima" pitchFamily="2" charset="0"/>
              </a:rPr>
              <a:t>ñôøi ñôøi.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90236" y="5867400"/>
            <a:ext cx="8458200" cy="100171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smtClean="0">
                <a:solidFill>
                  <a:srgbClr val="006600"/>
                </a:solidFill>
                <a:effectLst>
                  <a:glow rad="101600">
                    <a:prstClr val="white"/>
                  </a:glow>
                </a:effectLst>
                <a:latin typeface="HP-Bank" panose="020B0603050302020204" pitchFamily="34" charset="0"/>
              </a:rPr>
              <a:t>KHAÙO KHAO DOØNG NÖÔÙC</a:t>
            </a:r>
            <a:endParaRPr lang="en-US" sz="3600" b="1" dirty="0">
              <a:solidFill>
                <a:srgbClr val="006600"/>
              </a:solidFill>
              <a:effectLst>
                <a:glow rad="101600">
                  <a:prstClr val="white"/>
                </a:glo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6220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86328" y="1371600"/>
            <a:ext cx="8610600" cy="3962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>
                <a:solidFill>
                  <a:prstClr val="black"/>
                </a:solidFill>
                <a:latin typeface="VNI-Aptima" pitchFamily="2" charset="0"/>
              </a:rPr>
              <a:t>2. </a:t>
            </a:r>
            <a:r>
              <a:rPr lang="en-US" sz="6600" b="1">
                <a:solidFill>
                  <a:prstClr val="black"/>
                </a:solidFill>
                <a:latin typeface="VNI-Aptima" pitchFamily="2" charset="0"/>
              </a:rPr>
              <a:t>Loøng </a:t>
            </a:r>
            <a:r>
              <a:rPr lang="en-US" sz="6600" b="1" smtClean="0">
                <a:solidFill>
                  <a:prstClr val="black"/>
                </a:solidFill>
                <a:latin typeface="VNI-Aptima" pitchFamily="2" charset="0"/>
              </a:rPr>
              <a:t>con troâng </a:t>
            </a:r>
            <a:r>
              <a:rPr lang="en-US" sz="6600" b="1">
                <a:solidFill>
                  <a:prstClr val="black"/>
                </a:solidFill>
                <a:latin typeface="VNI-Aptima" pitchFamily="2" charset="0"/>
              </a:rPr>
              <a:t>mong nôi </a:t>
            </a:r>
            <a:r>
              <a:rPr lang="en-US" sz="6600" b="1" smtClean="0">
                <a:solidFill>
                  <a:prstClr val="black"/>
                </a:solidFill>
                <a:latin typeface="VNI-Aptima" pitchFamily="2" charset="0"/>
              </a:rPr>
              <a:t>Ngaøi nhö </a:t>
            </a:r>
            <a:r>
              <a:rPr lang="en-US" sz="6600" b="1">
                <a:solidFill>
                  <a:prstClr val="black"/>
                </a:solidFill>
                <a:latin typeface="VNI-Aptima" pitchFamily="2" charset="0"/>
              </a:rPr>
              <a:t>theå nai kia theøm </a:t>
            </a:r>
            <a:r>
              <a:rPr lang="en-US" sz="6600" b="1" smtClean="0">
                <a:solidFill>
                  <a:prstClr val="black"/>
                </a:solidFill>
                <a:latin typeface="VNI-Aptima" pitchFamily="2" charset="0"/>
              </a:rPr>
              <a:t>meù nöôùc </a:t>
            </a:r>
            <a:r>
              <a:rPr lang="en-US" sz="6600" b="1">
                <a:solidFill>
                  <a:prstClr val="black"/>
                </a:solidFill>
                <a:latin typeface="VNI-Aptima" pitchFamily="2" charset="0"/>
              </a:rPr>
              <a:t>suoái </a:t>
            </a:r>
            <a:r>
              <a:rPr lang="en-US" sz="6600" b="1" smtClean="0">
                <a:solidFill>
                  <a:prstClr val="black"/>
                </a:solidFill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latin typeface="VNI-Aptima" pitchFamily="2" charset="0"/>
              </a:rPr>
              <a:t>trong </a:t>
            </a:r>
            <a:r>
              <a:rPr lang="en-US" sz="6600" b="1">
                <a:solidFill>
                  <a:prstClr val="black"/>
                </a:solidFill>
                <a:latin typeface="VNI-Aptima" pitchFamily="2" charset="0"/>
              </a:rPr>
              <a:t>ngoït eâm.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90236" y="5867400"/>
            <a:ext cx="8458200" cy="100171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smtClean="0">
                <a:solidFill>
                  <a:srgbClr val="006600"/>
                </a:solidFill>
                <a:effectLst>
                  <a:glow rad="101600">
                    <a:prstClr val="white"/>
                  </a:glow>
                </a:effectLst>
                <a:latin typeface="HP-Bank" panose="020B0603050302020204" pitchFamily="34" charset="0"/>
              </a:rPr>
              <a:t>KHAÙO KHAO DOØNG NÖÔÙC</a:t>
            </a:r>
            <a:endParaRPr lang="en-US" sz="3600" b="1" dirty="0">
              <a:solidFill>
                <a:srgbClr val="006600"/>
              </a:solidFill>
              <a:effectLst>
                <a:glow rad="101600">
                  <a:prstClr val="white"/>
                </a:glo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629554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86328" y="1371600"/>
            <a:ext cx="8610600" cy="3962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b="1">
                <a:solidFill>
                  <a:prstClr val="black"/>
                </a:solidFill>
                <a:latin typeface="VNI-Aptima" pitchFamily="2" charset="0"/>
              </a:rPr>
              <a:t>Loøng con mong luoân ñöôïc vaøo chieâm ngöôõng Chuùa </a:t>
            </a:r>
            <a:r>
              <a:rPr lang="en-US" sz="6600" b="1" smtClean="0">
                <a:solidFill>
                  <a:prstClr val="black"/>
                </a:solidFill>
                <a:latin typeface="VNI-Aptima" pitchFamily="2" charset="0"/>
              </a:rPr>
              <a:t>Jeâsus</a:t>
            </a:r>
            <a:r>
              <a:rPr lang="en-US" sz="6600" b="1">
                <a:solidFill>
                  <a:prstClr val="black"/>
                </a:solidFill>
                <a:latin typeface="VNI-Aptima" pitchFamily="2" charset="0"/>
              </a:rPr>
              <a:t/>
            </a:r>
            <a:br>
              <a:rPr lang="en-US" sz="6600" b="1">
                <a:solidFill>
                  <a:prstClr val="black"/>
                </a:solidFill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latin typeface="VNI-Aptima" pitchFamily="2" charset="0"/>
              </a:rPr>
              <a:t>vaø ñeán toân thôø Ngaøi.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90236" y="5867400"/>
            <a:ext cx="8458200" cy="100171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smtClean="0">
                <a:solidFill>
                  <a:srgbClr val="006600"/>
                </a:solidFill>
                <a:effectLst>
                  <a:glow rad="101600">
                    <a:prstClr val="white"/>
                  </a:glow>
                </a:effectLst>
                <a:latin typeface="HP-Bank" panose="020B0603050302020204" pitchFamily="34" charset="0"/>
              </a:rPr>
              <a:t>KHAÙO KHAO DOØNG NÖÔÙC</a:t>
            </a:r>
            <a:endParaRPr lang="en-US" sz="3600" b="1" dirty="0">
              <a:solidFill>
                <a:srgbClr val="006600"/>
              </a:solidFill>
              <a:effectLst>
                <a:glow rad="101600">
                  <a:prstClr val="white"/>
                </a:glo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8005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86328" y="1447800"/>
            <a:ext cx="8610600" cy="3962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b="1">
                <a:solidFill>
                  <a:prstClr val="black"/>
                </a:solidFill>
                <a:latin typeface="VNI-Aptima" pitchFamily="2" charset="0"/>
              </a:rPr>
              <a:t>Chæ coù Chuùa Ñaáng</a:t>
            </a:r>
            <a:br>
              <a:rPr lang="en-US" sz="6600" b="1">
                <a:solidFill>
                  <a:prstClr val="black"/>
                </a:solidFill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latin typeface="VNI-Aptima" pitchFamily="2" charset="0"/>
              </a:rPr>
              <a:t>con nöông con döïa,</a:t>
            </a:r>
            <a:br>
              <a:rPr lang="en-US" sz="6600" b="1">
                <a:solidFill>
                  <a:prstClr val="black"/>
                </a:solidFill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latin typeface="VNI-Aptima" pitchFamily="2" charset="0"/>
              </a:rPr>
              <a:t>vaø chæ coù Chuùa Ñaáng </a:t>
            </a:r>
            <a:r>
              <a:rPr lang="en-US" sz="6600" b="1" smtClean="0">
                <a:solidFill>
                  <a:prstClr val="black"/>
                </a:solidFill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latin typeface="VNI-Aptima" pitchFamily="2" charset="0"/>
              </a:rPr>
              <a:t>taâm </a:t>
            </a:r>
            <a:r>
              <a:rPr lang="en-US" sz="6600" b="1">
                <a:solidFill>
                  <a:prstClr val="black"/>
                </a:solidFill>
                <a:latin typeface="VNI-Aptima" pitchFamily="2" charset="0"/>
              </a:rPr>
              <a:t>linh con thôø.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90236" y="5867400"/>
            <a:ext cx="8458200" cy="100171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smtClean="0">
                <a:solidFill>
                  <a:srgbClr val="006600"/>
                </a:solidFill>
                <a:effectLst>
                  <a:glow rad="101600">
                    <a:prstClr val="white"/>
                  </a:glow>
                </a:effectLst>
                <a:latin typeface="HP-Bank" panose="020B0603050302020204" pitchFamily="34" charset="0"/>
              </a:rPr>
              <a:t>KHAÙO KHAO DOØNG NÖÔÙC</a:t>
            </a:r>
            <a:endParaRPr lang="en-US" sz="3600" b="1" dirty="0">
              <a:solidFill>
                <a:srgbClr val="006600"/>
              </a:solidFill>
              <a:effectLst>
                <a:glow rad="101600">
                  <a:prstClr val="white"/>
                </a:glo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5100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9242" y="1981038"/>
            <a:ext cx="743712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800" b="1" dirty="0" err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Cuøng</a:t>
            </a:r>
            <a:r>
              <a:rPr lang="en-US" sz="8800" b="1" dirty="0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 </a:t>
            </a:r>
            <a:r>
              <a:rPr lang="en-US" sz="8800" b="1" dirty="0" err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chuùc</a:t>
            </a:r>
            <a:endParaRPr lang="en-US" sz="8800" b="1" dirty="0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  <a:p>
            <a:pPr algn="ctr"/>
            <a:r>
              <a:rPr lang="en-US" sz="8800" b="1" dirty="0" err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Toân</a:t>
            </a:r>
            <a:r>
              <a:rPr lang="en-US" sz="8800" b="1" dirty="0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 </a:t>
            </a:r>
            <a:r>
              <a:rPr lang="en-US" sz="8800" b="1" dirty="0" err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chuùa</a:t>
            </a:r>
            <a:endParaRPr lang="en-US" sz="8800" b="1" dirty="0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600" y="381000"/>
            <a:ext cx="777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HP-Busorama" pitchFamily="34" charset="0"/>
              </a:rPr>
              <a:t>TOÂN VINH CHUÙA - BIEÄT THAÙNH CA</a:t>
            </a:r>
            <a:endParaRPr lang="en-US" sz="6000" b="1" dirty="0" smtClean="0">
              <a:latin typeface="HP-Busora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089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86328" y="1447800"/>
            <a:ext cx="8610600" cy="3962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b="1">
                <a:solidFill>
                  <a:prstClr val="black"/>
                </a:solidFill>
                <a:latin typeface="VNI-Aptima" pitchFamily="2" charset="0"/>
              </a:rPr>
              <a:t>Loøng con luoân mong ñöôïc vaøo chieâm ngöôõng Chuùa </a:t>
            </a:r>
            <a:r>
              <a:rPr lang="en-US" sz="6600" b="1" smtClean="0">
                <a:solidFill>
                  <a:prstClr val="black"/>
                </a:solidFill>
                <a:latin typeface="VNI-Aptima" pitchFamily="2" charset="0"/>
              </a:rPr>
              <a:t>Jeâsus</a:t>
            </a:r>
            <a:r>
              <a:rPr lang="en-US" sz="6600" b="1">
                <a:solidFill>
                  <a:prstClr val="black"/>
                </a:solidFill>
                <a:latin typeface="VNI-Aptima" pitchFamily="2" charset="0"/>
              </a:rPr>
              <a:t/>
            </a:r>
            <a:br>
              <a:rPr lang="en-US" sz="6600" b="1">
                <a:solidFill>
                  <a:prstClr val="black"/>
                </a:solidFill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latin typeface="VNI-Aptima" pitchFamily="2" charset="0"/>
              </a:rPr>
              <a:t>vaø ñeán toân thôø Ngaøi.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90236" y="5867400"/>
            <a:ext cx="8458200" cy="100171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smtClean="0">
                <a:solidFill>
                  <a:srgbClr val="006600"/>
                </a:solidFill>
                <a:effectLst>
                  <a:glow rad="101600">
                    <a:prstClr val="white"/>
                  </a:glow>
                </a:effectLst>
                <a:latin typeface="HP-Bank" panose="020B0603050302020204" pitchFamily="34" charset="0"/>
              </a:rPr>
              <a:t>KHAÙO KHAO DOØNG NÖÔÙC</a:t>
            </a:r>
            <a:endParaRPr lang="en-US" sz="3600" b="1" dirty="0">
              <a:solidFill>
                <a:srgbClr val="006600"/>
              </a:solidFill>
              <a:effectLst>
                <a:glow rad="101600">
                  <a:prstClr val="white"/>
                </a:glo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480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8016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smtClean="0">
                <a:solidFill>
                  <a:sysClr val="windowText" lastClr="000000"/>
                </a:solidFill>
                <a:effectLst>
                  <a:glow rad="101600">
                    <a:prstClr val="white"/>
                  </a:glow>
                </a:effectLst>
                <a:latin typeface="VNI-Souvir" pitchFamily="2" charset="0"/>
              </a:rPr>
              <a:t>TOÂN VINH CHUÙA – BIEÄT THAÙNH CA</a:t>
            </a:r>
          </a:p>
        </p:txBody>
      </p:sp>
      <p:sp>
        <p:nvSpPr>
          <p:cNvPr id="8" name="Rectangle 7"/>
          <p:cNvSpPr/>
          <p:nvPr/>
        </p:nvSpPr>
        <p:spPr>
          <a:xfrm>
            <a:off x="279218" y="2475122"/>
            <a:ext cx="609719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TROÏN CAÛ TAÁM LOØNG</a:t>
            </a:r>
          </a:p>
        </p:txBody>
      </p:sp>
    </p:spTree>
    <p:extLst>
      <p:ext uri="{BB962C8B-B14F-4D97-AF65-F5344CB8AC3E}">
        <p14:creationId xmlns:p14="http://schemas.microsoft.com/office/powerpoint/2010/main" val="3789887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3"/>
            <a:ext cx="9144000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8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TROÏN CAÛ TAÁM LOØNG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232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1.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Giôø naøy,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troïn caû taâm hoàn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con, höôùng leân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nôi Cha töø aùi.</a:t>
            </a:r>
          </a:p>
        </p:txBody>
      </p:sp>
    </p:spTree>
    <p:extLst>
      <p:ext uri="{BB962C8B-B14F-4D97-AF65-F5344CB8AC3E}">
        <p14:creationId xmlns:p14="http://schemas.microsoft.com/office/powerpoint/2010/main" val="77279958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3"/>
            <a:ext cx="9144000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8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TROÏN CAÛ TAÁM LOØNG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063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Loøng con öôùc ao,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khaùt khao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gaëp Ngaøi. </a:t>
            </a:r>
          </a:p>
        </p:txBody>
      </p:sp>
    </p:spTree>
    <p:extLst>
      <p:ext uri="{BB962C8B-B14F-4D97-AF65-F5344CB8AC3E}">
        <p14:creationId xmlns:p14="http://schemas.microsoft.com/office/powerpoint/2010/main" val="38221585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3"/>
            <a:ext cx="9144000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8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TROÏN CAÛ TAÁM LOØNG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232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Laïy Cha yeâu,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nguyeän ñöôïc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nghe tieáng Cha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daïy khuyeân.</a:t>
            </a:r>
          </a:p>
        </p:txBody>
      </p:sp>
    </p:spTree>
    <p:extLst>
      <p:ext uri="{BB962C8B-B14F-4D97-AF65-F5344CB8AC3E}">
        <p14:creationId xmlns:p14="http://schemas.microsoft.com/office/powerpoint/2010/main" val="6164810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3"/>
            <a:ext cx="9144000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8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TROÏN CAÛ TAÁM LOØNG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232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Daãn ñöa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con töøng böôùc,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dìu con ñi theo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ñöôøng loái Cha.</a:t>
            </a:r>
          </a:p>
        </p:txBody>
      </p:sp>
    </p:spTree>
    <p:extLst>
      <p:ext uri="{BB962C8B-B14F-4D97-AF65-F5344CB8AC3E}">
        <p14:creationId xmlns:p14="http://schemas.microsoft.com/office/powerpoint/2010/main" val="25495534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3"/>
            <a:ext cx="9144000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8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TROÏN CAÛ TAÁM LOØNG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232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i="1" u="sng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Nguyeän laøm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theo Thaùnh yù Chuùa, vaâng phuïc luoân luoân trong ñöùc tin. </a:t>
            </a:r>
          </a:p>
        </p:txBody>
      </p:sp>
    </p:spTree>
    <p:extLst>
      <p:ext uri="{BB962C8B-B14F-4D97-AF65-F5344CB8AC3E}">
        <p14:creationId xmlns:p14="http://schemas.microsoft.com/office/powerpoint/2010/main" val="40684036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3"/>
            <a:ext cx="9144000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8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TROÏN CAÛ TAÁM LOØNG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232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Daâng Chuùa cuoäc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ñôøi naøy, yeâu thöông,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thôø phöôïng Ngaøi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khoâng thoâi. </a:t>
            </a:r>
          </a:p>
        </p:txBody>
      </p:sp>
    </p:spTree>
    <p:extLst>
      <p:ext uri="{BB962C8B-B14F-4D97-AF65-F5344CB8AC3E}">
        <p14:creationId xmlns:p14="http://schemas.microsoft.com/office/powerpoint/2010/main" val="30364974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3"/>
            <a:ext cx="9144000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8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TROÏN CAÛ TAÁM LOØNG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232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Nguyeän laøm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theo thaùnh yù Chuùa, vaâng phuïc luoân luoân trong ñöùc tin. </a:t>
            </a:r>
          </a:p>
        </p:txBody>
      </p:sp>
    </p:spTree>
    <p:extLst>
      <p:ext uri="{BB962C8B-B14F-4D97-AF65-F5344CB8AC3E}">
        <p14:creationId xmlns:p14="http://schemas.microsoft.com/office/powerpoint/2010/main" val="13088288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3"/>
            <a:ext cx="9144000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8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TROÏN CAÛ TAÁM LOØNG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063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Con quyeát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ñi theo Ngaøi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khoâng ñoåi thay.</a:t>
            </a:r>
          </a:p>
        </p:txBody>
      </p:sp>
    </p:spTree>
    <p:extLst>
      <p:ext uri="{BB962C8B-B14F-4D97-AF65-F5344CB8AC3E}">
        <p14:creationId xmlns:p14="http://schemas.microsoft.com/office/powerpoint/2010/main" val="2046057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143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latin typeface="HP-Aptima" pitchFamily="34" charset="0"/>
              </a:rPr>
              <a:t>Nguyeän</a:t>
            </a:r>
            <a:r>
              <a:rPr lang="en-US" sz="6600" b="1" dirty="0" smtClean="0">
                <a:latin typeface="HP-Aptima" pitchFamily="34" charset="0"/>
              </a:rPr>
              <a:t> </a:t>
            </a:r>
            <a:r>
              <a:rPr lang="en-US" sz="6600" b="1" dirty="0" err="1" smtClean="0">
                <a:latin typeface="HP-Aptima" pitchFamily="34" charset="0"/>
              </a:rPr>
              <a:t>ñoàng</a:t>
            </a:r>
            <a:r>
              <a:rPr lang="en-US" sz="6600" b="1" dirty="0" smtClean="0">
                <a:latin typeface="HP-Aptima" pitchFamily="34" charset="0"/>
              </a:rPr>
              <a:t> </a:t>
            </a:r>
            <a:r>
              <a:rPr lang="en-US" sz="6600" b="1" err="1" smtClean="0">
                <a:latin typeface="HP-Aptima" pitchFamily="34" charset="0"/>
              </a:rPr>
              <a:t>loøng</a:t>
            </a:r>
            <a:r>
              <a:rPr lang="en-US" sz="6600" b="1" smtClean="0">
                <a:latin typeface="HP-Aptima" pitchFamily="34" charset="0"/>
              </a:rPr>
              <a:t> </a:t>
            </a:r>
            <a:br>
              <a:rPr lang="en-US" sz="6600" b="1" smtClean="0">
                <a:latin typeface="HP-Aptima" pitchFamily="34" charset="0"/>
              </a:rPr>
            </a:br>
            <a:r>
              <a:rPr lang="en-US" sz="6600" b="1" smtClean="0">
                <a:latin typeface="HP-Aptima" pitchFamily="34" charset="0"/>
              </a:rPr>
              <a:t>haùt </a:t>
            </a:r>
            <a:r>
              <a:rPr lang="en-US" sz="6600" b="1" dirty="0" smtClean="0">
                <a:latin typeface="HP-Aptima" pitchFamily="34" charset="0"/>
              </a:rPr>
              <a:t>ca, </a:t>
            </a:r>
            <a:r>
              <a:rPr lang="en-US" sz="6600" b="1" dirty="0" err="1" smtClean="0">
                <a:latin typeface="HP-Aptima" pitchFamily="34" charset="0"/>
              </a:rPr>
              <a:t>cuøng</a:t>
            </a:r>
            <a:r>
              <a:rPr lang="en-US" sz="6600" b="1" dirty="0" smtClean="0">
                <a:latin typeface="HP-Aptima" pitchFamily="34" charset="0"/>
              </a:rPr>
              <a:t> </a:t>
            </a:r>
            <a:r>
              <a:rPr lang="en-US" sz="6600" b="1" err="1" smtClean="0">
                <a:latin typeface="HP-Aptima" pitchFamily="34" charset="0"/>
              </a:rPr>
              <a:t>nhau</a:t>
            </a:r>
            <a:r>
              <a:rPr lang="en-US" sz="6600" b="1" smtClean="0">
                <a:latin typeface="HP-Aptima" pitchFamily="34" charset="0"/>
              </a:rPr>
              <a:t> </a:t>
            </a:r>
            <a:br>
              <a:rPr lang="en-US" sz="6600" b="1" smtClean="0">
                <a:latin typeface="HP-Aptima" pitchFamily="34" charset="0"/>
              </a:rPr>
            </a:br>
            <a:r>
              <a:rPr lang="en-US" sz="6600" b="1" smtClean="0">
                <a:latin typeface="HP-Aptima" pitchFamily="34" charset="0"/>
              </a:rPr>
              <a:t>chuùc </a:t>
            </a:r>
            <a:r>
              <a:rPr lang="en-US" sz="6600" b="1" err="1" smtClean="0">
                <a:latin typeface="HP-Aptima" pitchFamily="34" charset="0"/>
              </a:rPr>
              <a:t>toân</a:t>
            </a:r>
            <a:r>
              <a:rPr lang="en-US" sz="6600" b="1" smtClean="0">
                <a:latin typeface="HP-Aptima" pitchFamily="34" charset="0"/>
              </a:rPr>
              <a:t> Ngaøi</a:t>
            </a:r>
            <a:r>
              <a:rPr lang="en-US" sz="6600" b="1" dirty="0">
                <a:latin typeface="HP-Aptima" pitchFamily="34" charset="0"/>
              </a:rPr>
              <a:t>.</a:t>
            </a:r>
            <a:endParaRPr lang="en-US" sz="6600" b="1" dirty="0" smtClean="0">
              <a:latin typeface="HP-Aptima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5943600"/>
            <a:ext cx="9144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>
                <a:ln w="11430"/>
                <a:solidFill>
                  <a:schemeClr val="bg1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VNI-Timfani-Heavy" pitchFamily="2" charset="0"/>
              </a:rPr>
              <a:t>CUØNG CHUÙC </a:t>
            </a:r>
            <a:r>
              <a:rPr lang="en-US" sz="3600" b="1" smtClean="0">
                <a:ln w="11430"/>
                <a:solidFill>
                  <a:schemeClr val="bg1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VNI-Timfani-Heavy" pitchFamily="2" charset="0"/>
              </a:rPr>
              <a:t>TOÂN </a:t>
            </a:r>
            <a:r>
              <a:rPr lang="en-US" sz="3600" b="1">
                <a:ln w="11430"/>
                <a:solidFill>
                  <a:schemeClr val="bg1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VNI-Timfani-Heavy" pitchFamily="2" charset="0"/>
              </a:rPr>
              <a:t>CHUÙA</a:t>
            </a:r>
          </a:p>
        </p:txBody>
      </p:sp>
    </p:spTree>
    <p:extLst>
      <p:ext uri="{BB962C8B-B14F-4D97-AF65-F5344CB8AC3E}">
        <p14:creationId xmlns:p14="http://schemas.microsoft.com/office/powerpoint/2010/main" val="135105464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3"/>
            <a:ext cx="9144000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8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TROÏN CAÛ TAÁM LOØNG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232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2.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Troïn ñôøi nguyeän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chæ theo Ngaøi thoâi, Ñaáng cöùu chuoäc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linh hoàn con.</a:t>
            </a:r>
          </a:p>
        </p:txBody>
      </p:sp>
    </p:spTree>
    <p:extLst>
      <p:ext uri="{BB962C8B-B14F-4D97-AF65-F5344CB8AC3E}">
        <p14:creationId xmlns:p14="http://schemas.microsoft.com/office/powerpoint/2010/main" val="32440187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3"/>
            <a:ext cx="9144000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8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TROÏN CAÛ TAÁM LOØNG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063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Ngaøi ñaõ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thöù tha con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bao loãi laàm.</a:t>
            </a:r>
          </a:p>
        </p:txBody>
      </p:sp>
    </p:spTree>
    <p:extLst>
      <p:ext uri="{BB962C8B-B14F-4D97-AF65-F5344CB8AC3E}">
        <p14:creationId xmlns:p14="http://schemas.microsoft.com/office/powerpoint/2010/main" val="24277991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3"/>
            <a:ext cx="9144000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8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TROÏN CAÛ TAÁM LOØNG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063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Laïy Cha yeâu,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nguyeän lôøi Ngaøi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daãn ñöa ñôøi con.</a:t>
            </a:r>
          </a:p>
        </p:txBody>
      </p:sp>
    </p:spTree>
    <p:extLst>
      <p:ext uri="{BB962C8B-B14F-4D97-AF65-F5344CB8AC3E}">
        <p14:creationId xmlns:p14="http://schemas.microsoft.com/office/powerpoint/2010/main" val="40844423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3"/>
            <a:ext cx="9144000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8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TROÏN CAÛ TAÁM LOØNG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232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Döôõng nuoâi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linh hoàn con,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ñoåi thay taâm con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neân môùi luoân. </a:t>
            </a:r>
          </a:p>
        </p:txBody>
      </p:sp>
    </p:spTree>
    <p:extLst>
      <p:ext uri="{BB962C8B-B14F-4D97-AF65-F5344CB8AC3E}">
        <p14:creationId xmlns:p14="http://schemas.microsoft.com/office/powerpoint/2010/main" val="13876956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3"/>
            <a:ext cx="9144000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8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TROÏN CAÛ TAÁM LOØNG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232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i="1" u="sng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Nguyeän laøm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theo Thaùnh yù Chuùa, vaâng phuïc luoân luoân trong ñöùc tin. </a:t>
            </a:r>
          </a:p>
        </p:txBody>
      </p:sp>
    </p:spTree>
    <p:extLst>
      <p:ext uri="{BB962C8B-B14F-4D97-AF65-F5344CB8AC3E}">
        <p14:creationId xmlns:p14="http://schemas.microsoft.com/office/powerpoint/2010/main" val="13825122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3"/>
            <a:ext cx="9144000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8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TROÏN CAÛ TAÁM LOØNG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232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Daâng Chuùa cuoäc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ñôøi naøy, yeâu thöông,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thôø phöôïng Ngaøi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khoâng thoâi. </a:t>
            </a:r>
          </a:p>
        </p:txBody>
      </p:sp>
    </p:spTree>
    <p:extLst>
      <p:ext uri="{BB962C8B-B14F-4D97-AF65-F5344CB8AC3E}">
        <p14:creationId xmlns:p14="http://schemas.microsoft.com/office/powerpoint/2010/main" val="37625011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3"/>
            <a:ext cx="9144000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8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TROÏN CAÛ TAÁM LOØNG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232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Nguyeän laøm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theo thaùnh yù Chuùa, vaâng phuïc luoân luoân trong ñöùc tin. </a:t>
            </a:r>
          </a:p>
        </p:txBody>
      </p:sp>
    </p:spTree>
    <p:extLst>
      <p:ext uri="{BB962C8B-B14F-4D97-AF65-F5344CB8AC3E}">
        <p14:creationId xmlns:p14="http://schemas.microsoft.com/office/powerpoint/2010/main" val="39633642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3"/>
            <a:ext cx="9144000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8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TROÏN CAÛ TAÁM LOØNG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063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Con quyeát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ñi theo Ngaøi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khoâng ñoåi thay.</a:t>
            </a:r>
          </a:p>
        </p:txBody>
      </p:sp>
    </p:spTree>
    <p:extLst>
      <p:ext uri="{BB962C8B-B14F-4D97-AF65-F5344CB8AC3E}">
        <p14:creationId xmlns:p14="http://schemas.microsoft.com/office/powerpoint/2010/main" val="32632614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8016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smtClean="0">
                <a:solidFill>
                  <a:sysClr val="windowText" lastClr="000000"/>
                </a:solidFill>
                <a:effectLst>
                  <a:glow rad="101600">
                    <a:prstClr val="white"/>
                  </a:glow>
                </a:effectLst>
                <a:latin typeface="VNI-Souvir" pitchFamily="2" charset="0"/>
              </a:rPr>
              <a:t>TOÂN VINH CHUÙA – BIEÄT THAÙNH CA</a:t>
            </a:r>
          </a:p>
        </p:txBody>
      </p:sp>
      <p:sp>
        <p:nvSpPr>
          <p:cNvPr id="8" name="Rectangle 7"/>
          <p:cNvSpPr/>
          <p:nvPr/>
        </p:nvSpPr>
        <p:spPr>
          <a:xfrm>
            <a:off x="279218" y="2475122"/>
            <a:ext cx="609719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b="1" dirty="0" err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Daâng</a:t>
            </a:r>
            <a:r>
              <a:rPr lang="en-US" sz="7200" b="1" dirty="0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 </a:t>
            </a:r>
            <a:r>
              <a:rPr lang="en-US" sz="7200" b="1" dirty="0" err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chuùa</a:t>
            </a:r>
            <a:endParaRPr lang="en-US" sz="7200" b="1" dirty="0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  <a:p>
            <a:pPr algn="ctr"/>
            <a:r>
              <a:rPr lang="en-US" sz="7200" b="1" dirty="0" err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Ñôøi</a:t>
            </a:r>
            <a:r>
              <a:rPr lang="en-US" sz="7200" b="1" dirty="0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 con </a:t>
            </a:r>
            <a:endParaRPr lang="en-US" sz="7200" b="1" dirty="0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63644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70AD47">
                    <a:lumMod val="50000"/>
                  </a:srgbClr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688 - DAÂNG CHUÙA ÑÔØI CON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Ngaøy hoâm nay ñaây,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thôøi gian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ban taëng ta.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726578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143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latin typeface="HP-Aptima" pitchFamily="34" charset="0"/>
              </a:rPr>
              <a:t>H</a:t>
            </a:r>
            <a:r>
              <a:rPr lang="en-US" sz="6600" b="1" smtClean="0">
                <a:latin typeface="HP-Aptima" pitchFamily="34" charset="0"/>
              </a:rPr>
              <a:t>oøa </a:t>
            </a:r>
            <a:r>
              <a:rPr lang="en-US" sz="6600" b="1" dirty="0" err="1" smtClean="0">
                <a:latin typeface="HP-Aptima" pitchFamily="34" charset="0"/>
              </a:rPr>
              <a:t>nhòp</a:t>
            </a:r>
            <a:r>
              <a:rPr lang="en-US" sz="6600" b="1" dirty="0" smtClean="0">
                <a:latin typeface="HP-Aptima" pitchFamily="34" charset="0"/>
              </a:rPr>
              <a:t> </a:t>
            </a:r>
            <a:r>
              <a:rPr lang="en-US" sz="6600" b="1" dirty="0" err="1" smtClean="0">
                <a:latin typeface="HP-Aptima" pitchFamily="34" charset="0"/>
              </a:rPr>
              <a:t>ñaøn</a:t>
            </a:r>
            <a:r>
              <a:rPr lang="en-US" sz="6600" b="1" dirty="0" smtClean="0">
                <a:latin typeface="HP-Aptima" pitchFamily="34" charset="0"/>
              </a:rPr>
              <a:t> </a:t>
            </a:r>
            <a:br>
              <a:rPr lang="en-US" sz="6600" b="1" dirty="0" smtClean="0">
                <a:latin typeface="HP-Aptima" pitchFamily="34" charset="0"/>
              </a:rPr>
            </a:br>
            <a:r>
              <a:rPr lang="en-US" sz="6600" b="1" dirty="0" smtClean="0">
                <a:latin typeface="HP-Aptima" pitchFamily="34" charset="0"/>
              </a:rPr>
              <a:t>ca </a:t>
            </a:r>
            <a:r>
              <a:rPr lang="en-US" sz="6600" b="1" dirty="0" err="1" smtClean="0">
                <a:latin typeface="HP-Aptima" pitchFamily="34" charset="0"/>
              </a:rPr>
              <a:t>ngôïi</a:t>
            </a:r>
            <a:r>
              <a:rPr lang="en-US" sz="6600" b="1" dirty="0" smtClean="0">
                <a:latin typeface="HP-Aptima" pitchFamily="34" charset="0"/>
              </a:rPr>
              <a:t> </a:t>
            </a:r>
            <a:r>
              <a:rPr lang="en-US" sz="6600" b="1" dirty="0" err="1" smtClean="0">
                <a:latin typeface="HP-Aptima" pitchFamily="34" charset="0"/>
              </a:rPr>
              <a:t>danh</a:t>
            </a:r>
            <a:r>
              <a:rPr lang="en-US" sz="6600" b="1" dirty="0" smtClean="0">
                <a:latin typeface="HP-Aptima" pitchFamily="34" charset="0"/>
              </a:rPr>
              <a:t> </a:t>
            </a:r>
            <a:br>
              <a:rPr lang="en-US" sz="6600" b="1" dirty="0" smtClean="0">
                <a:latin typeface="HP-Aptima" pitchFamily="34" charset="0"/>
              </a:rPr>
            </a:br>
            <a:r>
              <a:rPr lang="en-US" sz="6600" b="1" dirty="0" err="1" smtClean="0">
                <a:latin typeface="HP-Aptima" pitchFamily="34" charset="0"/>
              </a:rPr>
              <a:t>Vua</a:t>
            </a:r>
            <a:r>
              <a:rPr lang="en-US" sz="6600" b="1" dirty="0" smtClean="0">
                <a:latin typeface="HP-Aptima" pitchFamily="34" charset="0"/>
              </a:rPr>
              <a:t> </a:t>
            </a:r>
            <a:r>
              <a:rPr lang="en-US" sz="6600" b="1" dirty="0" err="1" smtClean="0">
                <a:latin typeface="HP-Aptima" pitchFamily="34" charset="0"/>
              </a:rPr>
              <a:t>Thaùnh</a:t>
            </a:r>
            <a:r>
              <a:rPr lang="en-US" sz="6600" b="1" dirty="0" smtClean="0">
                <a:latin typeface="HP-Aptima" pitchFamily="34" charset="0"/>
              </a:rPr>
              <a:t>. 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5943600"/>
            <a:ext cx="9144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>
                <a:ln w="11430"/>
                <a:solidFill>
                  <a:schemeClr val="bg1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VNI-Timfani-Heavy" pitchFamily="2" charset="0"/>
              </a:rPr>
              <a:t>CUØNG CHUÙC </a:t>
            </a:r>
            <a:r>
              <a:rPr lang="en-US" sz="3600" b="1" smtClean="0">
                <a:ln w="11430"/>
                <a:solidFill>
                  <a:schemeClr val="bg1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VNI-Timfani-Heavy" pitchFamily="2" charset="0"/>
              </a:rPr>
              <a:t>TOÂN </a:t>
            </a:r>
            <a:r>
              <a:rPr lang="en-US" sz="3600" b="1">
                <a:ln w="11430"/>
                <a:solidFill>
                  <a:schemeClr val="bg1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VNI-Timfani-Heavy" pitchFamily="2" charset="0"/>
              </a:rPr>
              <a:t>CHUÙA</a:t>
            </a:r>
          </a:p>
        </p:txBody>
      </p:sp>
    </p:spTree>
    <p:extLst>
      <p:ext uri="{BB962C8B-B14F-4D97-AF65-F5344CB8AC3E}">
        <p14:creationId xmlns:p14="http://schemas.microsoft.com/office/powerpoint/2010/main" val="25764536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70AD47">
                    <a:lumMod val="50000"/>
                  </a:srgbClr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688 - DAÂNG CHUÙA ÑÔØI CON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Vaø khoâng laâu roài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Vua Jeâsus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oai quyeàn seõ lai laâm. 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08122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70AD47">
                    <a:lumMod val="50000"/>
                  </a:srgbClr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688 - DAÂNG CHUÙA ÑÔØI CON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-1" y="952822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Nguyeän daâng Ngaøi thaùng naêm ñoù,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hoàn, thaân, trí,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löïc ñaây.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31897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70AD47">
                    <a:lumMod val="50000"/>
                  </a:srgbClr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688 - DAÂNG CHUÙA ÑÔØI CON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Muoân ñieàu ñeïp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quyù thaûy thuoäc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Ngaøi thoâi. 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39111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70AD47">
                    <a:lumMod val="50000"/>
                  </a:srgbClr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688 - DAÂNG CHUÙA ÑÔØI CON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Ngaøy hoâm nay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ñaây, roài qua maát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cô hoäi xa.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86768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70AD47">
                    <a:lumMod val="50000"/>
                  </a:srgbClr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688 - DAÂNG CHUÙA ÑÔØI CON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Thaønh taâm con caàu xin Ngaøi vui giuùp con ñöôïc soáng khoân ngoan.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72142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70AD47">
                    <a:lumMod val="50000"/>
                  </a:srgbClr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688 - DAÂNG CHUÙA ÑÔØI CON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Taän trung taän hieán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cho Chuùa, cuøng yeâu meán ngöôøi luoân.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76236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70AD47">
                    <a:lumMod val="50000"/>
                  </a:srgbClr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688 - DAÂNG CHUÙA ÑÔØI CON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Thieân ñaøng möøng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ñoùn maõo trieàu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Ngaøi ban.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72005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70AD47">
                    <a:lumMod val="50000"/>
                  </a:srgbClr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688 - DAÂNG CHUÙA ÑÔØI CON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Hoâm nay con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daâng Ngaøi tuoåi xuaân, taøi, trí cuûa con.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77585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70AD47">
                    <a:lumMod val="50000"/>
                  </a:srgbClr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688 - DAÂNG CHUÙA ÑÔØI CON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Moãi giaây phuùt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con soáng ñaây,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ban dieäu kyø.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42950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70AD47">
                    <a:lumMod val="50000"/>
                  </a:srgbClr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688 - DAÂNG CHUÙA ÑÔØI CON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Trong ôn yeâu thöông Ngaøi, hieán daâng Ngaøi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taát sanh con.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17166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2192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latin typeface="HP-Aptima" pitchFamily="34" charset="0"/>
              </a:rPr>
              <a:t>Ngaøi</a:t>
            </a:r>
            <a:r>
              <a:rPr lang="en-US" sz="6600" b="1" dirty="0" smtClean="0">
                <a:latin typeface="HP-Aptima" pitchFamily="34" charset="0"/>
              </a:rPr>
              <a:t> </a:t>
            </a:r>
            <a:r>
              <a:rPr lang="en-US" sz="6600" b="1" dirty="0" err="1" smtClean="0">
                <a:latin typeface="HP-Aptima" pitchFamily="34" charset="0"/>
              </a:rPr>
              <a:t>laø</a:t>
            </a:r>
            <a:r>
              <a:rPr lang="en-US" sz="6600" b="1" dirty="0" smtClean="0">
                <a:latin typeface="HP-Aptima" pitchFamily="34" charset="0"/>
              </a:rPr>
              <a:t> </a:t>
            </a:r>
            <a:r>
              <a:rPr lang="en-US" sz="6600" b="1" dirty="0" err="1" smtClean="0">
                <a:latin typeface="HP-Aptima" pitchFamily="34" charset="0"/>
              </a:rPr>
              <a:t>Vua</a:t>
            </a:r>
            <a:r>
              <a:rPr lang="en-US" sz="6600" b="1" dirty="0" smtClean="0">
                <a:latin typeface="HP-Aptima" pitchFamily="34" charset="0"/>
              </a:rPr>
              <a:t> </a:t>
            </a:r>
            <a:r>
              <a:rPr lang="en-US" sz="6600" b="1" dirty="0" err="1" smtClean="0">
                <a:latin typeface="HP-Aptima" pitchFamily="34" charset="0"/>
              </a:rPr>
              <a:t>ñôøi</a:t>
            </a:r>
            <a:r>
              <a:rPr lang="en-US" sz="6600" b="1" dirty="0" smtClean="0">
                <a:latin typeface="HP-Aptima" pitchFamily="34" charset="0"/>
              </a:rPr>
              <a:t> </a:t>
            </a:r>
            <a:r>
              <a:rPr lang="en-US" sz="6600" b="1" err="1" smtClean="0">
                <a:latin typeface="HP-Aptima" pitchFamily="34" charset="0"/>
              </a:rPr>
              <a:t>ñôøi</a:t>
            </a:r>
            <a:r>
              <a:rPr lang="en-US" sz="6600" b="1" smtClean="0">
                <a:latin typeface="HP-Aptima" pitchFamily="34" charset="0"/>
              </a:rPr>
              <a:t> </a:t>
            </a:r>
            <a:br>
              <a:rPr lang="en-US" sz="6600" b="1" smtClean="0">
                <a:latin typeface="HP-Aptima" pitchFamily="34" charset="0"/>
              </a:rPr>
            </a:br>
            <a:r>
              <a:rPr lang="en-US" sz="6600" b="1" smtClean="0">
                <a:latin typeface="HP-Aptima" pitchFamily="34" charset="0"/>
              </a:rPr>
              <a:t>chí </a:t>
            </a:r>
            <a:r>
              <a:rPr lang="en-US" sz="6600" b="1" dirty="0" err="1" smtClean="0">
                <a:latin typeface="HP-Aptima" pitchFamily="34" charset="0"/>
              </a:rPr>
              <a:t>cao</a:t>
            </a:r>
            <a:r>
              <a:rPr lang="en-US" sz="6600" b="1" dirty="0" smtClean="0">
                <a:latin typeface="HP-Aptima" pitchFamily="34" charset="0"/>
              </a:rPr>
              <a:t>, </a:t>
            </a:r>
            <a:r>
              <a:rPr lang="en-US" sz="6600" b="1" dirty="0" err="1" smtClean="0">
                <a:latin typeface="HP-Aptima" pitchFamily="34" charset="0"/>
              </a:rPr>
              <a:t>naøo</a:t>
            </a:r>
            <a:r>
              <a:rPr lang="en-US" sz="6600" b="1" dirty="0" smtClean="0">
                <a:latin typeface="HP-Aptima" pitchFamily="34" charset="0"/>
              </a:rPr>
              <a:t> </a:t>
            </a:r>
            <a:r>
              <a:rPr lang="en-US" sz="6600" b="1" dirty="0" err="1" smtClean="0">
                <a:latin typeface="HP-Aptima" pitchFamily="34" charset="0"/>
              </a:rPr>
              <a:t>ta</a:t>
            </a:r>
            <a:r>
              <a:rPr lang="en-US" sz="6600" b="1" dirty="0" smtClean="0">
                <a:latin typeface="HP-Aptima" pitchFamily="34" charset="0"/>
              </a:rPr>
              <a:t> </a:t>
            </a:r>
            <a:r>
              <a:rPr lang="en-US" sz="6600" b="1" err="1" smtClean="0">
                <a:latin typeface="HP-Aptima" pitchFamily="34" charset="0"/>
              </a:rPr>
              <a:t>haõy</a:t>
            </a:r>
            <a:r>
              <a:rPr lang="en-US" sz="6600" b="1" smtClean="0">
                <a:latin typeface="HP-Aptima" pitchFamily="34" charset="0"/>
              </a:rPr>
              <a:t> </a:t>
            </a:r>
            <a:br>
              <a:rPr lang="en-US" sz="6600" b="1" smtClean="0">
                <a:latin typeface="HP-Aptima" pitchFamily="34" charset="0"/>
              </a:rPr>
            </a:br>
            <a:r>
              <a:rPr lang="en-US" sz="6600" b="1" smtClean="0">
                <a:latin typeface="HP-Aptima" pitchFamily="34" charset="0"/>
              </a:rPr>
              <a:t>thôø </a:t>
            </a:r>
            <a:r>
              <a:rPr lang="en-US" sz="6600" b="1" dirty="0" err="1" smtClean="0">
                <a:latin typeface="HP-Aptima" pitchFamily="34" charset="0"/>
              </a:rPr>
              <a:t>toân</a:t>
            </a:r>
            <a:r>
              <a:rPr lang="en-US" sz="6600" b="1" dirty="0" smtClean="0">
                <a:latin typeface="HP-Aptima" pitchFamily="34" charset="0"/>
              </a:rPr>
              <a:t>. 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5943600"/>
            <a:ext cx="9144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>
                <a:ln w="11430"/>
                <a:solidFill>
                  <a:schemeClr val="bg1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VNI-Timfani-Heavy" pitchFamily="2" charset="0"/>
              </a:rPr>
              <a:t>CUØNG CHUÙC </a:t>
            </a:r>
            <a:r>
              <a:rPr lang="en-US" sz="3600" b="1" smtClean="0">
                <a:ln w="11430"/>
                <a:solidFill>
                  <a:schemeClr val="bg1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VNI-Timfani-Heavy" pitchFamily="2" charset="0"/>
              </a:rPr>
              <a:t>TOÂN </a:t>
            </a:r>
            <a:r>
              <a:rPr lang="en-US" sz="3600" b="1">
                <a:ln w="11430"/>
                <a:solidFill>
                  <a:schemeClr val="bg1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VNI-Timfani-Heavy" pitchFamily="2" charset="0"/>
              </a:rPr>
              <a:t>CHUÙA</a:t>
            </a:r>
          </a:p>
        </p:txBody>
      </p:sp>
    </p:spTree>
    <p:extLst>
      <p:ext uri="{BB962C8B-B14F-4D97-AF65-F5344CB8AC3E}">
        <p14:creationId xmlns:p14="http://schemas.microsoft.com/office/powerpoint/2010/main" val="26670082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70AD47">
                    <a:lumMod val="50000"/>
                  </a:srgbClr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688 - DAÂNG CHUÙA ÑÔØI CON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Khaån xin linh löïc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traøn tuoân,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Ha-leâ-lu-gia!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81419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143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latin typeface="HP-Aptima" pitchFamily="34" charset="0"/>
              </a:rPr>
              <a:t>Daâng</a:t>
            </a:r>
            <a:r>
              <a:rPr lang="en-US" sz="6600" b="1" dirty="0" smtClean="0">
                <a:latin typeface="HP-Aptima" pitchFamily="34" charset="0"/>
              </a:rPr>
              <a:t> </a:t>
            </a:r>
            <a:r>
              <a:rPr lang="en-US" sz="6600" b="1" dirty="0" err="1" smtClean="0">
                <a:latin typeface="HP-Aptima" pitchFamily="34" charset="0"/>
              </a:rPr>
              <a:t>leân</a:t>
            </a:r>
            <a:r>
              <a:rPr lang="en-US" sz="6600" b="1" dirty="0" smtClean="0">
                <a:latin typeface="HP-Aptima" pitchFamily="34" charset="0"/>
              </a:rPr>
              <a:t> </a:t>
            </a:r>
            <a:r>
              <a:rPr lang="en-US" sz="6600" b="1" err="1" smtClean="0">
                <a:latin typeface="HP-Aptima" pitchFamily="34" charset="0"/>
              </a:rPr>
              <a:t>Ngaøi</a:t>
            </a:r>
            <a:r>
              <a:rPr lang="en-US" sz="6600" b="1" smtClean="0">
                <a:latin typeface="HP-Aptima" pitchFamily="34" charset="0"/>
              </a:rPr>
              <a:t> </a:t>
            </a:r>
            <a:br>
              <a:rPr lang="en-US" sz="6600" b="1" smtClean="0">
                <a:latin typeface="HP-Aptima" pitchFamily="34" charset="0"/>
              </a:rPr>
            </a:br>
            <a:r>
              <a:rPr lang="en-US" sz="6600" b="1" smtClean="0">
                <a:latin typeface="HP-Aptima" pitchFamily="34" charset="0"/>
              </a:rPr>
              <a:t>tin </a:t>
            </a:r>
            <a:r>
              <a:rPr lang="en-US" sz="6600" b="1" dirty="0" err="1" smtClean="0">
                <a:latin typeface="HP-Aptima" pitchFamily="34" charset="0"/>
              </a:rPr>
              <a:t>yeâu</a:t>
            </a:r>
            <a:r>
              <a:rPr lang="en-US" sz="6600" b="1" dirty="0" smtClean="0">
                <a:latin typeface="HP-Aptima" pitchFamily="34" charset="0"/>
              </a:rPr>
              <a:t> </a:t>
            </a:r>
            <a:r>
              <a:rPr lang="en-US" sz="6600" b="1" err="1" smtClean="0">
                <a:latin typeface="HP-Aptima" pitchFamily="34" charset="0"/>
              </a:rPr>
              <a:t>töø</a:t>
            </a:r>
            <a:r>
              <a:rPr lang="en-US" sz="6600" b="1" smtClean="0">
                <a:latin typeface="HP-Aptima" pitchFamily="34" charset="0"/>
              </a:rPr>
              <a:t> </a:t>
            </a:r>
            <a:br>
              <a:rPr lang="en-US" sz="6600" b="1" smtClean="0">
                <a:latin typeface="HP-Aptima" pitchFamily="34" charset="0"/>
              </a:rPr>
            </a:br>
            <a:r>
              <a:rPr lang="en-US" sz="6600" b="1" smtClean="0">
                <a:latin typeface="HP-Aptima" pitchFamily="34" charset="0"/>
              </a:rPr>
              <a:t>taâm </a:t>
            </a:r>
            <a:r>
              <a:rPr lang="en-US" sz="6600" b="1" dirty="0" err="1" smtClean="0">
                <a:latin typeface="HP-Aptima" pitchFamily="34" charset="0"/>
              </a:rPr>
              <a:t>hoàn</a:t>
            </a:r>
            <a:r>
              <a:rPr lang="en-US" sz="6600" b="1" dirty="0" smtClean="0">
                <a:latin typeface="HP-Aptima" pitchFamily="34" charset="0"/>
              </a:rPr>
              <a:t> </a:t>
            </a:r>
            <a:r>
              <a:rPr lang="en-US" sz="6600" b="1" dirty="0" err="1" smtClean="0">
                <a:latin typeface="HP-Aptima" pitchFamily="34" charset="0"/>
              </a:rPr>
              <a:t>ta</a:t>
            </a:r>
            <a:r>
              <a:rPr lang="en-US" sz="6600" b="1" dirty="0" smtClean="0">
                <a:latin typeface="HP-Aptima" pitchFamily="34" charset="0"/>
              </a:rPr>
              <a:t>.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5943600"/>
            <a:ext cx="9144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>
                <a:ln w="11430"/>
                <a:solidFill>
                  <a:schemeClr val="bg1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VNI-Timfani-Heavy" pitchFamily="2" charset="0"/>
              </a:rPr>
              <a:t>CUØNG CHUÙC </a:t>
            </a:r>
            <a:r>
              <a:rPr lang="en-US" sz="3600" b="1" smtClean="0">
                <a:ln w="11430"/>
                <a:solidFill>
                  <a:schemeClr val="bg1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VNI-Timfani-Heavy" pitchFamily="2" charset="0"/>
              </a:rPr>
              <a:t>TOÂN </a:t>
            </a:r>
            <a:r>
              <a:rPr lang="en-US" sz="3600" b="1">
                <a:ln w="11430"/>
                <a:solidFill>
                  <a:schemeClr val="bg1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VNI-Timfani-Heavy" pitchFamily="2" charset="0"/>
              </a:rPr>
              <a:t>CHUÙA</a:t>
            </a:r>
          </a:p>
        </p:txBody>
      </p:sp>
    </p:spTree>
    <p:extLst>
      <p:ext uri="{BB962C8B-B14F-4D97-AF65-F5344CB8AC3E}">
        <p14:creationId xmlns:p14="http://schemas.microsoft.com/office/powerpoint/2010/main" val="40742441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066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latin typeface="HP-Aptima" pitchFamily="34" charset="0"/>
              </a:rPr>
              <a:t>Vua</a:t>
            </a:r>
            <a:r>
              <a:rPr lang="en-US" sz="6600" b="1" dirty="0" smtClean="0">
                <a:latin typeface="HP-Aptima" pitchFamily="34" charset="0"/>
              </a:rPr>
              <a:t> </a:t>
            </a:r>
            <a:r>
              <a:rPr lang="en-US" sz="6600" b="1" dirty="0" err="1" smtClean="0">
                <a:latin typeface="HP-Aptima" pitchFamily="34" charset="0"/>
              </a:rPr>
              <a:t>muoân</a:t>
            </a:r>
            <a:r>
              <a:rPr lang="en-US" sz="6600" b="1" dirty="0" smtClean="0">
                <a:latin typeface="HP-Aptima" pitchFamily="34" charset="0"/>
              </a:rPr>
              <a:t> </a:t>
            </a:r>
            <a:r>
              <a:rPr lang="en-US" sz="6600" b="1" dirty="0" err="1" smtClean="0">
                <a:latin typeface="HP-Aptima" pitchFamily="34" charset="0"/>
              </a:rPr>
              <a:t>vua</a:t>
            </a:r>
            <a:r>
              <a:rPr lang="en-US" sz="6600" b="1" dirty="0" smtClean="0">
                <a:latin typeface="HP-Aptima" pitchFamily="34" charset="0"/>
              </a:rPr>
              <a:t> </a:t>
            </a:r>
            <a:br>
              <a:rPr lang="en-US" sz="6600" b="1" dirty="0" smtClean="0">
                <a:latin typeface="HP-Aptima" pitchFamily="34" charset="0"/>
              </a:rPr>
            </a:br>
            <a:r>
              <a:rPr lang="en-US" sz="6600" b="1" dirty="0" err="1" smtClean="0">
                <a:latin typeface="HP-Aptima" pitchFamily="34" charset="0"/>
              </a:rPr>
              <a:t>kính</a:t>
            </a:r>
            <a:r>
              <a:rPr lang="en-US" sz="6600" b="1" dirty="0" smtClean="0">
                <a:latin typeface="HP-Aptima" pitchFamily="34" charset="0"/>
              </a:rPr>
              <a:t> </a:t>
            </a:r>
            <a:r>
              <a:rPr lang="en-US" sz="6600" b="1" dirty="0" err="1" smtClean="0">
                <a:latin typeface="HP-Aptima" pitchFamily="34" charset="0"/>
              </a:rPr>
              <a:t>yeâu</a:t>
            </a:r>
            <a:r>
              <a:rPr lang="en-US" sz="6600" b="1" dirty="0" smtClean="0">
                <a:latin typeface="HP-Aptima" pitchFamily="34" charset="0"/>
              </a:rPr>
              <a:t>, ca </a:t>
            </a:r>
            <a:r>
              <a:rPr lang="en-US" sz="6600" b="1" err="1" smtClean="0">
                <a:latin typeface="HP-Aptima" pitchFamily="34" charset="0"/>
              </a:rPr>
              <a:t>khen</a:t>
            </a:r>
            <a:r>
              <a:rPr lang="en-US" sz="6600" b="1" smtClean="0">
                <a:latin typeface="HP-Aptima" pitchFamily="34" charset="0"/>
              </a:rPr>
              <a:t> </a:t>
            </a:r>
            <a:br>
              <a:rPr lang="en-US" sz="6600" b="1" smtClean="0">
                <a:latin typeface="HP-Aptima" pitchFamily="34" charset="0"/>
              </a:rPr>
            </a:br>
            <a:r>
              <a:rPr lang="en-US" sz="6600" b="1" smtClean="0">
                <a:latin typeface="HP-Aptima" pitchFamily="34" charset="0"/>
              </a:rPr>
              <a:t>danh </a:t>
            </a:r>
            <a:r>
              <a:rPr lang="en-US" sz="6600" b="1" dirty="0" err="1" smtClean="0">
                <a:latin typeface="HP-Aptima" pitchFamily="34" charset="0"/>
              </a:rPr>
              <a:t>thaùnh</a:t>
            </a:r>
            <a:r>
              <a:rPr lang="en-US" sz="6600" b="1" dirty="0" smtClean="0">
                <a:latin typeface="HP-Aptima" pitchFamily="34" charset="0"/>
              </a:rPr>
              <a:t> </a:t>
            </a:r>
            <a:r>
              <a:rPr lang="en-US" sz="6600" b="1" dirty="0" err="1" smtClean="0">
                <a:latin typeface="HP-Aptima" pitchFamily="34" charset="0"/>
              </a:rPr>
              <a:t>Ngaøi</a:t>
            </a:r>
            <a:r>
              <a:rPr lang="en-US" sz="6600" b="1" dirty="0" smtClean="0">
                <a:latin typeface="HP-Aptima" pitchFamily="34" charset="0"/>
              </a:rPr>
              <a:t>. 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5943600"/>
            <a:ext cx="9144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>
                <a:ln w="11430"/>
                <a:solidFill>
                  <a:schemeClr val="bg1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VNI-Timfani-Heavy" pitchFamily="2" charset="0"/>
              </a:rPr>
              <a:t>CUØNG CHUÙC </a:t>
            </a:r>
            <a:r>
              <a:rPr lang="en-US" sz="3600" b="1" smtClean="0">
                <a:ln w="11430"/>
                <a:solidFill>
                  <a:schemeClr val="bg1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VNI-Timfani-Heavy" pitchFamily="2" charset="0"/>
              </a:rPr>
              <a:t>TOÂN </a:t>
            </a:r>
            <a:r>
              <a:rPr lang="en-US" sz="3600" b="1">
                <a:ln w="11430"/>
                <a:solidFill>
                  <a:schemeClr val="bg1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VNI-Timfani-Heavy" pitchFamily="2" charset="0"/>
              </a:rPr>
              <a:t>CHUÙA</a:t>
            </a:r>
          </a:p>
        </p:txBody>
      </p:sp>
    </p:spTree>
    <p:extLst>
      <p:ext uri="{BB962C8B-B14F-4D97-AF65-F5344CB8AC3E}">
        <p14:creationId xmlns:p14="http://schemas.microsoft.com/office/powerpoint/2010/main" val="23141892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143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latin typeface="HP-Aptima" pitchFamily="34" charset="0"/>
              </a:rPr>
              <a:t>Xin</a:t>
            </a:r>
            <a:r>
              <a:rPr lang="en-US" sz="6600" b="1" dirty="0" smtClean="0">
                <a:latin typeface="HP-Aptima" pitchFamily="34" charset="0"/>
              </a:rPr>
              <a:t> </a:t>
            </a:r>
            <a:r>
              <a:rPr lang="en-US" sz="6600" b="1" err="1" smtClean="0">
                <a:latin typeface="HP-Aptima" pitchFamily="34" charset="0"/>
              </a:rPr>
              <a:t>daâng</a:t>
            </a:r>
            <a:r>
              <a:rPr lang="en-US" sz="6600" b="1" smtClean="0">
                <a:latin typeface="HP-Aptima" pitchFamily="34" charset="0"/>
              </a:rPr>
              <a:t> </a:t>
            </a:r>
            <a:br>
              <a:rPr lang="en-US" sz="6600" b="1" smtClean="0">
                <a:latin typeface="HP-Aptima" pitchFamily="34" charset="0"/>
              </a:rPr>
            </a:br>
            <a:r>
              <a:rPr lang="en-US" sz="6600" b="1" smtClean="0">
                <a:latin typeface="HP-Aptima" pitchFamily="34" charset="0"/>
              </a:rPr>
              <a:t>loøng tin </a:t>
            </a:r>
            <a:r>
              <a:rPr lang="en-US" sz="6600" b="1" dirty="0" err="1" smtClean="0">
                <a:latin typeface="HP-Aptima" pitchFamily="34" charset="0"/>
              </a:rPr>
              <a:t>yeâu</a:t>
            </a:r>
            <a:r>
              <a:rPr lang="en-US" sz="6600" b="1" dirty="0" smtClean="0">
                <a:latin typeface="HP-Aptima" pitchFamily="34" charset="0"/>
              </a:rPr>
              <a:t> </a:t>
            </a:r>
            <a:br>
              <a:rPr lang="en-US" sz="6600" b="1" dirty="0" smtClean="0">
                <a:latin typeface="HP-Aptima" pitchFamily="34" charset="0"/>
              </a:rPr>
            </a:br>
            <a:r>
              <a:rPr lang="en-US" sz="6600" b="1" err="1" smtClean="0">
                <a:latin typeface="HP-Aptima" pitchFamily="34" charset="0"/>
              </a:rPr>
              <a:t>leân</a:t>
            </a:r>
            <a:r>
              <a:rPr lang="en-US" sz="6600" b="1" smtClean="0">
                <a:latin typeface="HP-Aptima" pitchFamily="34" charset="0"/>
              </a:rPr>
              <a:t> Ngaøi.</a:t>
            </a:r>
            <a:endParaRPr lang="en-US" sz="6600" b="1" dirty="0" smtClean="0">
              <a:latin typeface="HP-Aptima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5943600"/>
            <a:ext cx="9144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>
                <a:ln w="11430"/>
                <a:solidFill>
                  <a:schemeClr val="bg1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VNI-Timfani-Heavy" pitchFamily="2" charset="0"/>
              </a:rPr>
              <a:t>CUØNG CHUÙC </a:t>
            </a:r>
            <a:r>
              <a:rPr lang="en-US" sz="3600" b="1" smtClean="0">
                <a:ln w="11430"/>
                <a:solidFill>
                  <a:schemeClr val="bg1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VNI-Timfani-Heavy" pitchFamily="2" charset="0"/>
              </a:rPr>
              <a:t>TOÂN </a:t>
            </a:r>
            <a:r>
              <a:rPr lang="en-US" sz="3600" b="1">
                <a:ln w="11430"/>
                <a:solidFill>
                  <a:schemeClr val="bg1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VNI-Timfani-Heavy" pitchFamily="2" charset="0"/>
              </a:rPr>
              <a:t>CHUÙA</a:t>
            </a:r>
          </a:p>
        </p:txBody>
      </p:sp>
    </p:spTree>
    <p:extLst>
      <p:ext uri="{BB962C8B-B14F-4D97-AF65-F5344CB8AC3E}">
        <p14:creationId xmlns:p14="http://schemas.microsoft.com/office/powerpoint/2010/main" val="35337233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096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latin typeface="HP-Aptima" pitchFamily="34" charset="0"/>
              </a:rPr>
              <a:t>Baøi ca môùi </a:t>
            </a:r>
            <a:r>
              <a:rPr lang="en-US" sz="6600" b="1" smtClean="0">
                <a:latin typeface="HP-Aptima" pitchFamily="34" charset="0"/>
              </a:rPr>
              <a:t>trong </a:t>
            </a:r>
            <a:br>
              <a:rPr lang="en-US" sz="6600" b="1" smtClean="0">
                <a:latin typeface="HP-Aptima" pitchFamily="34" charset="0"/>
              </a:rPr>
            </a:br>
            <a:r>
              <a:rPr lang="en-US" sz="6600" b="1" smtClean="0">
                <a:latin typeface="HP-Aptima" pitchFamily="34" charset="0"/>
              </a:rPr>
              <a:t>taâm cuûa con</a:t>
            </a:r>
            <a:r>
              <a:rPr lang="en-US" sz="6600" b="1">
                <a:latin typeface="HP-Aptima" pitchFamily="34" charset="0"/>
              </a:rPr>
              <a:t>,</a:t>
            </a:r>
            <a:r>
              <a:rPr lang="en-US" sz="6600" b="1" smtClean="0">
                <a:latin typeface="HP-Aptima" pitchFamily="34" charset="0"/>
              </a:rPr>
              <a:t> ñôøi </a:t>
            </a:r>
            <a:r>
              <a:rPr lang="en-US" sz="6600" b="1" dirty="0" smtClean="0">
                <a:latin typeface="HP-Aptima" pitchFamily="34" charset="0"/>
              </a:rPr>
              <a:t>con </a:t>
            </a:r>
            <a:r>
              <a:rPr lang="en-US" sz="6600" b="1" dirty="0" err="1" smtClean="0">
                <a:latin typeface="HP-Aptima" pitchFamily="34" charset="0"/>
              </a:rPr>
              <a:t>ñaây</a:t>
            </a:r>
            <a:r>
              <a:rPr lang="en-US" sz="6600" b="1" dirty="0" smtClean="0">
                <a:latin typeface="HP-Aptima" pitchFamily="34" charset="0"/>
              </a:rPr>
              <a:t> </a:t>
            </a:r>
            <a:r>
              <a:rPr lang="en-US" sz="6600" b="1" dirty="0" err="1" smtClean="0">
                <a:latin typeface="HP-Aptima" pitchFamily="34" charset="0"/>
              </a:rPr>
              <a:t>xin</a:t>
            </a:r>
            <a:r>
              <a:rPr lang="en-US" sz="6600" b="1" dirty="0" smtClean="0">
                <a:latin typeface="HP-Aptima" pitchFamily="34" charset="0"/>
              </a:rPr>
              <a:t> </a:t>
            </a:r>
            <a:r>
              <a:rPr lang="en-US" sz="6600" b="1" dirty="0" err="1" smtClean="0">
                <a:latin typeface="HP-Aptima" pitchFamily="34" charset="0"/>
              </a:rPr>
              <a:t>daâng</a:t>
            </a:r>
            <a:r>
              <a:rPr lang="en-US" sz="6600" b="1" dirty="0" smtClean="0">
                <a:latin typeface="HP-Aptima" pitchFamily="34" charset="0"/>
              </a:rPr>
              <a:t> </a:t>
            </a:r>
            <a:r>
              <a:rPr lang="en-US" sz="6600" b="1" err="1" smtClean="0">
                <a:latin typeface="HP-Aptima" pitchFamily="34" charset="0"/>
              </a:rPr>
              <a:t>hieán</a:t>
            </a:r>
            <a:r>
              <a:rPr lang="en-US" sz="6600" b="1" smtClean="0">
                <a:latin typeface="HP-Aptima" pitchFamily="34" charset="0"/>
              </a:rPr>
              <a:t> </a:t>
            </a:r>
            <a:br>
              <a:rPr lang="en-US" sz="6600" b="1" smtClean="0">
                <a:latin typeface="HP-Aptima" pitchFamily="34" charset="0"/>
              </a:rPr>
            </a:br>
            <a:r>
              <a:rPr lang="en-US" sz="6600" b="1" smtClean="0">
                <a:latin typeface="HP-Aptima" pitchFamily="34" charset="0"/>
              </a:rPr>
              <a:t>cho </a:t>
            </a:r>
            <a:r>
              <a:rPr lang="en-US" sz="6600" b="1" dirty="0" err="1" smtClean="0">
                <a:latin typeface="HP-Aptima" pitchFamily="34" charset="0"/>
              </a:rPr>
              <a:t>Ngaøi</a:t>
            </a:r>
            <a:r>
              <a:rPr lang="en-US" sz="6600" b="1" dirty="0" smtClean="0">
                <a:latin typeface="HP-Aptima" pitchFamily="34" charset="0"/>
              </a:rPr>
              <a:t>.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5943600"/>
            <a:ext cx="9144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>
                <a:ln w="11430"/>
                <a:solidFill>
                  <a:schemeClr val="bg1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VNI-Timfani-Heavy" pitchFamily="2" charset="0"/>
              </a:rPr>
              <a:t>CUØNG CHUÙC </a:t>
            </a:r>
            <a:r>
              <a:rPr lang="en-US" sz="3600" b="1" smtClean="0">
                <a:ln w="11430"/>
                <a:solidFill>
                  <a:schemeClr val="bg1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VNI-Timfani-Heavy" pitchFamily="2" charset="0"/>
              </a:rPr>
              <a:t>TOÂN </a:t>
            </a:r>
            <a:r>
              <a:rPr lang="en-US" sz="3600" b="1">
                <a:ln w="11430"/>
                <a:solidFill>
                  <a:schemeClr val="bg1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VNI-Timfani-Heavy" pitchFamily="2" charset="0"/>
              </a:rPr>
              <a:t>CHUÙA</a:t>
            </a:r>
          </a:p>
        </p:txBody>
      </p:sp>
    </p:spTree>
    <p:extLst>
      <p:ext uri="{BB962C8B-B14F-4D97-AF65-F5344CB8AC3E}">
        <p14:creationId xmlns:p14="http://schemas.microsoft.com/office/powerpoint/2010/main" val="25196055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496</Words>
  <Application>Microsoft Office PowerPoint</Application>
  <PresentationFormat>On-screen Show (4:3)</PresentationFormat>
  <Paragraphs>104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50</vt:i4>
      </vt:variant>
    </vt:vector>
  </HeadingPairs>
  <TitlesOfParts>
    <vt:vector size="66" baseType="lpstr">
      <vt:lpstr>Arial</vt:lpstr>
      <vt:lpstr>Calibri</vt:lpstr>
      <vt:lpstr>Calibri Light</vt:lpstr>
      <vt:lpstr>HP-Aptima</vt:lpstr>
      <vt:lpstr>HP-Bank</vt:lpstr>
      <vt:lpstr>HP-Busorama</vt:lpstr>
      <vt:lpstr>Times New Roman</vt:lpstr>
      <vt:lpstr>VNI-Aptima</vt:lpstr>
      <vt:lpstr>VNI-Garam</vt:lpstr>
      <vt:lpstr>VNI-Souvir</vt:lpstr>
      <vt:lpstr>VNI-Timfani-Heavy</vt:lpstr>
      <vt:lpstr>1_Office Theme</vt:lpstr>
      <vt:lpstr>2_Office Theme</vt:lpstr>
      <vt:lpstr>4_Office Theme</vt:lpstr>
      <vt:lpstr>3_Office Theme</vt:lpstr>
      <vt:lpstr>5_Office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Dell</cp:lastModifiedBy>
  <cp:revision>16</cp:revision>
  <dcterms:created xsi:type="dcterms:W3CDTF">2013-04-13T01:49:27Z</dcterms:created>
  <dcterms:modified xsi:type="dcterms:W3CDTF">2015-06-14T04:04:43Z</dcterms:modified>
</cp:coreProperties>
</file>