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7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1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4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4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4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1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5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376" y="2548304"/>
            <a:ext cx="6729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LEÂN ÑÖÔØNG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0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LEÂN ÑÖÔØNG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anh em haõy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ñöôøng cuøng nhau nghe tieáng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807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 ñi ta nöông theo daáu chaân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tieán leân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luoân beân mình.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LEÂN ÑÖÔØNG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1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bình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LEÂN ÑÖÔØNG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1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anh em 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mau böôùc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thaäp giaù.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LEÂN ÑÖÔØNG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1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döông theá.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LEÂN ÑÖÔØNG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6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Jeâsus ta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ngaøy toaøn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thaéng ñoùn ta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beân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LEÂN ÑÖÔØNG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176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2013-04-13T09:34:46Z</dcterms:created>
  <dcterms:modified xsi:type="dcterms:W3CDTF">2013-04-13T09:45:16Z</dcterms:modified>
</cp:coreProperties>
</file>