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4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014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EF510-E7F4-4B1B-92FB-3CFA681686BE}" type="datetimeFigureOut">
              <a:rPr lang="en-US" smtClean="0"/>
              <a:pPr/>
              <a:t>4/13/2013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84BF0-0F79-4601-8F95-D774D7E403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EF510-E7F4-4B1B-92FB-3CFA681686BE}" type="datetimeFigureOut">
              <a:rPr lang="en-US" smtClean="0"/>
              <a:pPr/>
              <a:t>4/13/2013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84BF0-0F79-4601-8F95-D774D7E403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325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EF510-E7F4-4B1B-92FB-3CFA681686BE}" type="datetimeFigureOut">
              <a:rPr lang="en-US" smtClean="0"/>
              <a:pPr/>
              <a:t>4/13/2013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325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325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D84BF0-0F79-4601-8F95-D774D7E403F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 rot="10800000">
            <a:off x="0" y="1066801"/>
            <a:ext cx="9144000" cy="2165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 rot="10800000">
            <a:off x="0" y="990584"/>
            <a:ext cx="9144000" cy="2164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7" name="Picture 2" descr="D:\TAI LIEU\Hinh\12. KINH THÁNH\1185962419.jpg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 flipH="1">
            <a:off x="228600" y="304800"/>
            <a:ext cx="2133599" cy="1676400"/>
          </a:xfrm>
          <a:prstGeom prst="ellipse">
            <a:avLst/>
          </a:prstGeom>
          <a:ln>
            <a:noFill/>
          </a:ln>
          <a:effectLst>
            <a:glow rad="63500">
              <a:srgbClr val="1DC7F4">
                <a:alpha val="16078"/>
              </a:srgbClr>
            </a:glow>
            <a:softEdge rad="112500"/>
          </a:effec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EF510-E7F4-4B1B-92FB-3CFA681686BE}" type="datetimeFigureOut">
              <a:rPr lang="en-US" smtClean="0"/>
              <a:pPr/>
              <a:t>4/13/2013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D84BF0-0F79-4601-8F95-D774D7E403F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 rot="10800000">
            <a:off x="0" y="1032165"/>
            <a:ext cx="9144000" cy="2165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 rot="10800000">
            <a:off x="0" y="1108348"/>
            <a:ext cx="9144000" cy="2164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2050" name="Picture 2" descr="C:\Documents and Settings\Member's LKC\Desktop\0081.jp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422564"/>
            <a:ext cx="1828800" cy="1406236"/>
          </a:xfrm>
          <a:prstGeom prst="ellipse">
            <a:avLst/>
          </a:prstGeom>
          <a:ln>
            <a:noFill/>
          </a:ln>
          <a:effectLst>
            <a:glow rad="101600">
              <a:srgbClr val="7F7F7F">
                <a:alpha val="38824"/>
              </a:srgbClr>
            </a:glow>
            <a:softEdge rad="112500"/>
          </a:effec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50322" y="3124200"/>
            <a:ext cx="7797327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8000" b="1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HP-Geome" pitchFamily="34" charset="0"/>
              </a:rPr>
              <a:t>SOÁNG HAÀU VIEÄC</a:t>
            </a:r>
            <a:endParaRPr lang="en-US" sz="8000" b="1" spc="5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HP-Geome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71600" y="304800"/>
            <a:ext cx="861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>
                <a:solidFill>
                  <a:sysClr val="windowText" lastClr="000000"/>
                </a:solidFill>
                <a:effectLst>
                  <a:glow rad="101600">
                    <a:prstClr val="white"/>
                  </a:glow>
                </a:effectLst>
                <a:latin typeface="VNI-Shatter" panose="020B7200000000000000" pitchFamily="34" charset="0"/>
              </a:rPr>
              <a:t>TOÂN VINH CHUÙA – BIEÄT THAÙNH CA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590800"/>
            <a:ext cx="9075906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Soáng haàu vieäc,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chuùng ta cuøng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soáng haàu vieäc.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701800" y="304800"/>
            <a:ext cx="74422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>
                <a:solidFill>
                  <a:srgbClr val="C00000"/>
                </a:solidFill>
                <a:effectLst>
                  <a:glow rad="101600">
                    <a:schemeClr val="bg1"/>
                  </a:glow>
                </a:effectLst>
                <a:latin typeface="VNI-Shatter" panose="020B7200000000000000" pitchFamily="34" charset="0"/>
              </a:rPr>
              <a:t>BIEÄT THAÙNH CA – SOÁNG HAÀU VIEÄC</a:t>
            </a:r>
            <a:endParaRPr lang="en-US" sz="3500" b="1">
              <a:solidFill>
                <a:srgbClr val="C00000"/>
              </a:solidFill>
              <a:effectLst>
                <a:glow rad="101600">
                  <a:schemeClr val="bg1"/>
                </a:glow>
              </a:effectLst>
              <a:latin typeface="VNI-Shatter" panose="020B7200000000000000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6200" y="2412831"/>
            <a:ext cx="8988357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Giaûng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rao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Tin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Laønh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truyeàn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söï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soáng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ñeán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cho muoân ngöôøi.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701800" y="304800"/>
            <a:ext cx="74422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>
                <a:solidFill>
                  <a:srgbClr val="C00000"/>
                </a:solidFill>
                <a:effectLst>
                  <a:glow rad="101600">
                    <a:schemeClr val="bg1"/>
                  </a:glow>
                </a:effectLst>
                <a:latin typeface="VNI-Shatter" panose="020B7200000000000000" pitchFamily="34" charset="0"/>
              </a:rPr>
              <a:t>BIEÄT THAÙNH CA – SOÁNG HAÀU VIEÄC</a:t>
            </a:r>
            <a:endParaRPr lang="en-US" sz="3500" b="1">
              <a:solidFill>
                <a:srgbClr val="C00000"/>
              </a:solidFill>
              <a:effectLst>
                <a:glow rad="101600">
                  <a:schemeClr val="bg1"/>
                </a:glow>
              </a:effectLst>
              <a:latin typeface="VNI-Shatter" panose="020B7200000000000000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2514600"/>
            <a:ext cx="88392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Soáng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haàu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vieäc,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chuùng ta cuøng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soáng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haàu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vieäc.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701800" y="304800"/>
            <a:ext cx="74422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>
                <a:solidFill>
                  <a:srgbClr val="C00000"/>
                </a:solidFill>
                <a:effectLst>
                  <a:glow rad="101600">
                    <a:schemeClr val="bg1"/>
                  </a:glow>
                </a:effectLst>
                <a:latin typeface="VNI-Shatter" panose="020B7200000000000000" pitchFamily="34" charset="0"/>
              </a:rPr>
              <a:t>BIEÄT THAÙNH CA – SOÁNG HAÀU VIEÄC</a:t>
            </a:r>
            <a:endParaRPr lang="en-US" sz="3500" b="1">
              <a:solidFill>
                <a:srgbClr val="C00000"/>
              </a:solidFill>
              <a:effectLst>
                <a:glow rad="101600">
                  <a:schemeClr val="bg1"/>
                </a:glow>
              </a:effectLst>
              <a:latin typeface="VNI-Shatter" panose="020B7200000000000000" pitchFamily="34" charset="0"/>
            </a:endParaRP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2438400"/>
            <a:ext cx="88392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Daãu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cho traàn theá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toái taêm ñang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vaây quanh ñôøi ta.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701800" y="304800"/>
            <a:ext cx="74422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>
                <a:solidFill>
                  <a:srgbClr val="C00000"/>
                </a:solidFill>
                <a:effectLst>
                  <a:glow rad="101600">
                    <a:schemeClr val="bg1"/>
                  </a:glow>
                </a:effectLst>
                <a:latin typeface="VNI-Shatter" panose="020B7200000000000000" pitchFamily="34" charset="0"/>
              </a:rPr>
              <a:t>BIEÄT THAÙNH CA – SOÁNG HAÀU VIEÄC</a:t>
            </a:r>
            <a:endParaRPr lang="en-US" sz="3500" b="1">
              <a:solidFill>
                <a:srgbClr val="C00000"/>
              </a:solidFill>
              <a:effectLst>
                <a:glow rad="101600">
                  <a:schemeClr val="bg1"/>
                </a:glow>
              </a:effectLst>
              <a:latin typeface="VNI-Shatter" panose="020B7200000000000000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9457" y="2590800"/>
            <a:ext cx="9075906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Soáng haàu vieäc,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chuùng ta cuøng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soáng haàu vieäc.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701800" y="304800"/>
            <a:ext cx="74422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>
                <a:solidFill>
                  <a:srgbClr val="C00000"/>
                </a:solidFill>
                <a:effectLst>
                  <a:glow rad="101600">
                    <a:schemeClr val="bg1"/>
                  </a:glow>
                </a:effectLst>
                <a:latin typeface="VNI-Shatter" panose="020B7200000000000000" pitchFamily="34" charset="0"/>
              </a:rPr>
              <a:t>BIEÄT THAÙNH CA – SOÁNG HAÀU VIEÄC</a:t>
            </a:r>
            <a:endParaRPr lang="en-US" sz="3500" b="1">
              <a:solidFill>
                <a:srgbClr val="C00000"/>
              </a:solidFill>
              <a:effectLst>
                <a:glow rad="101600">
                  <a:schemeClr val="bg1"/>
                </a:glow>
              </a:effectLst>
              <a:latin typeface="VNI-Shatter" panose="020B7200000000000000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7548" y="2565231"/>
            <a:ext cx="8988357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Daãu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cho traàn gian khoâng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ngöøng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gaây khoù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khaên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hieåm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nguy.</a:t>
            </a:r>
          </a:p>
        </p:txBody>
      </p:sp>
      <p:sp>
        <p:nvSpPr>
          <p:cNvPr id="3" name="Rectangle 2"/>
          <p:cNvSpPr/>
          <p:nvPr/>
        </p:nvSpPr>
        <p:spPr>
          <a:xfrm>
            <a:off x="1701800" y="304800"/>
            <a:ext cx="74422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>
                <a:solidFill>
                  <a:srgbClr val="C00000"/>
                </a:solidFill>
                <a:effectLst>
                  <a:glow rad="101600">
                    <a:schemeClr val="bg1"/>
                  </a:glow>
                </a:effectLst>
                <a:latin typeface="VNI-Shatter" panose="020B7200000000000000" pitchFamily="34" charset="0"/>
              </a:rPr>
              <a:t>BIEÄT THAÙNH CA – SOÁNG HAÀU VIEÄC</a:t>
            </a:r>
            <a:endParaRPr lang="en-US" sz="3500" b="1">
              <a:solidFill>
                <a:srgbClr val="C00000"/>
              </a:solidFill>
              <a:effectLst>
                <a:glow rad="101600">
                  <a:schemeClr val="bg1"/>
                </a:glow>
              </a:effectLst>
              <a:latin typeface="VNI-Shatter" panose="020B7200000000000000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514600"/>
            <a:ext cx="9075906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Soáng haàu vieäc,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chuùng ta cuøng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soáng haàu vieäc.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701800" y="304800"/>
            <a:ext cx="74422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>
                <a:solidFill>
                  <a:srgbClr val="C00000"/>
                </a:solidFill>
                <a:effectLst>
                  <a:glow rad="101600">
                    <a:schemeClr val="bg1"/>
                  </a:glow>
                </a:effectLst>
                <a:latin typeface="VNI-Shatter" panose="020B7200000000000000" pitchFamily="34" charset="0"/>
              </a:rPr>
              <a:t>BIEÄT THAÙNH CA – SOÁNG HAÀU VIEÄC</a:t>
            </a:r>
            <a:endParaRPr lang="en-US" sz="3500" b="1">
              <a:solidFill>
                <a:srgbClr val="C00000"/>
              </a:solidFill>
              <a:effectLst>
                <a:glow rad="101600">
                  <a:schemeClr val="bg1"/>
                </a:glow>
              </a:effectLst>
              <a:latin typeface="VNI-Shatter" panose="020B7200000000000000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6200" y="2565231"/>
            <a:ext cx="8988357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Daãn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ñem tình yeâu thöôïng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thieân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cho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theá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giôùi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laàm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than.</a:t>
            </a:r>
          </a:p>
        </p:txBody>
      </p:sp>
      <p:sp>
        <p:nvSpPr>
          <p:cNvPr id="3" name="Rectangle 2"/>
          <p:cNvSpPr/>
          <p:nvPr/>
        </p:nvSpPr>
        <p:spPr>
          <a:xfrm>
            <a:off x="1701800" y="304800"/>
            <a:ext cx="74422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>
                <a:solidFill>
                  <a:srgbClr val="C00000"/>
                </a:solidFill>
                <a:effectLst>
                  <a:glow rad="101600">
                    <a:schemeClr val="bg1"/>
                  </a:glow>
                </a:effectLst>
                <a:latin typeface="VNI-Shatter" panose="020B7200000000000000" pitchFamily="34" charset="0"/>
              </a:rPr>
              <a:t>BIEÄT THAÙNH CA – SOÁNG HAÀU VIEÄC</a:t>
            </a:r>
            <a:endParaRPr lang="en-US" sz="3500" b="1">
              <a:solidFill>
                <a:srgbClr val="C00000"/>
              </a:solidFill>
              <a:effectLst>
                <a:glow rad="101600">
                  <a:schemeClr val="bg1"/>
                </a:glow>
              </a:effectLst>
              <a:latin typeface="VNI-Shatter" panose="020B7200000000000000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438400"/>
            <a:ext cx="9075906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Soáng haàu vieäc,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chuùng ta cuøng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soáng haàu vieäc.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701800" y="304800"/>
            <a:ext cx="74422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>
                <a:solidFill>
                  <a:srgbClr val="C00000"/>
                </a:solidFill>
                <a:effectLst>
                  <a:glow rad="101600">
                    <a:schemeClr val="bg1"/>
                  </a:glow>
                </a:effectLst>
                <a:latin typeface="VNI-Shatter" panose="020B7200000000000000" pitchFamily="34" charset="0"/>
              </a:rPr>
              <a:t>BIEÄT THAÙNH CA – SOÁNG HAÀU VIEÄC</a:t>
            </a:r>
            <a:endParaRPr lang="en-US" sz="3500" b="1">
              <a:solidFill>
                <a:srgbClr val="C00000"/>
              </a:solidFill>
              <a:effectLst>
                <a:glow rad="101600">
                  <a:schemeClr val="bg1"/>
                </a:glow>
              </a:effectLst>
              <a:latin typeface="VNI-Shatter" panose="020B7200000000000000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6200" y="2514600"/>
            <a:ext cx="8988357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aõ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kíp ñeán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ngaøy traàn gian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taän chung.</a:t>
            </a:r>
          </a:p>
        </p:txBody>
      </p:sp>
      <p:sp>
        <p:nvSpPr>
          <p:cNvPr id="3" name="Rectangle 2"/>
          <p:cNvSpPr/>
          <p:nvPr/>
        </p:nvSpPr>
        <p:spPr>
          <a:xfrm>
            <a:off x="1701800" y="304800"/>
            <a:ext cx="74422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>
                <a:solidFill>
                  <a:srgbClr val="C00000"/>
                </a:solidFill>
                <a:effectLst>
                  <a:glow rad="101600">
                    <a:schemeClr val="bg1"/>
                  </a:glow>
                </a:effectLst>
                <a:latin typeface="VNI-Shatter" panose="020B7200000000000000" pitchFamily="34" charset="0"/>
              </a:rPr>
              <a:t>BIEÄT THAÙNH CA – SOÁNG HAÀU VIEÄC</a:t>
            </a:r>
            <a:endParaRPr lang="en-US" sz="3500" b="1">
              <a:solidFill>
                <a:srgbClr val="C00000"/>
              </a:solidFill>
              <a:effectLst>
                <a:glow rad="101600">
                  <a:schemeClr val="bg1"/>
                </a:glow>
              </a:effectLst>
              <a:latin typeface="VNI-Shatter" panose="020B7200000000000000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134</Words>
  <Application>Microsoft Office PowerPoint</Application>
  <PresentationFormat>On-screen Show (4:3)</PresentationFormat>
  <Paragraphs>22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HP-Geome</vt:lpstr>
      <vt:lpstr>Times New Roman</vt:lpstr>
      <vt:lpstr>VNI-Aptima</vt:lpstr>
      <vt:lpstr>VNI-Shatter</vt:lpstr>
      <vt:lpstr>2_Office Theme</vt:lpstr>
      <vt:lpstr>4_Office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Nhom May Chieu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Lan Kha</dc:creator>
  <cp:lastModifiedBy>Lan Kha</cp:lastModifiedBy>
  <cp:revision>9</cp:revision>
  <dcterms:created xsi:type="dcterms:W3CDTF">2008-07-12T13:40:45Z</dcterms:created>
  <dcterms:modified xsi:type="dcterms:W3CDTF">2013-04-13T09:51:57Z</dcterms:modified>
</cp:coreProperties>
</file>