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0D3B5-00BE-4F06-A255-4CC06A294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49AEA-AAE0-445C-8663-D341EEC963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DC37E-3EF4-47FA-9B44-49EC4F2AF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BA1B-BF0B-4134-91FB-6FC810A61EF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A63A93-E552-4910-B7CF-E0AD7575DE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3519E-8DCA-4B39-B61F-96BF94BBF1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D5D2A-8F6C-468D-9D00-E8D86B27A2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F6D63-F2EF-44EE-A5CA-43D0C9A7C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A2FFB-EE03-4017-AC6E-E3F922AAAA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588BD-7790-400B-906A-FF80D7E46B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EE067-B0A5-49A8-B36B-939B1F5B65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29AA5-059E-4F89-A60A-960021DA45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1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31926AB-D0FC-4D02-BD4A-BB44173E926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6350" indent="-3175" algn="ctr" rtl="0" fontAlgn="base">
        <a:spcBef>
          <a:spcPct val="20000"/>
        </a:spcBef>
        <a:spcAft>
          <a:spcPct val="0"/>
        </a:spcAft>
        <a:defRPr sz="7200" b="1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5750" algn="l" rtl="0" fontAlgn="base">
        <a:spcBef>
          <a:spcPct val="20000"/>
        </a:spcBef>
        <a:spcAft>
          <a:spcPct val="0"/>
        </a:spcAft>
        <a:defRPr sz="6600">
          <a:solidFill>
            <a:schemeClr val="tx1"/>
          </a:solidFill>
          <a:latin typeface="VNI-Times" pitchFamily="2" charset="0"/>
        </a:defRPr>
      </a:lvl2pPr>
      <a:lvl3pPr marL="1211263" indent="-228600" algn="l" rtl="0" fontAlgn="base">
        <a:spcBef>
          <a:spcPct val="20000"/>
        </a:spcBef>
        <a:spcAft>
          <a:spcPct val="0"/>
        </a:spcAft>
        <a:defRPr sz="6000">
          <a:solidFill>
            <a:schemeClr val="tx1"/>
          </a:solidFill>
          <a:latin typeface="VNI-Times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5400">
          <a:solidFill>
            <a:schemeClr val="tx1"/>
          </a:solidFill>
          <a:latin typeface="VNI-Time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Loc Kha\Desktop\113113842.jpg"/>
          <p:cNvPicPr>
            <a:picLocks noChangeAspect="1" noChangeArrowheads="1"/>
          </p:cNvPicPr>
          <p:nvPr userDrawn="1"/>
        </p:nvPicPr>
        <p:blipFill>
          <a:blip r:embed="rId3">
            <a:lum bright="10000" contrast="10000"/>
          </a:blip>
          <a:srcRect r="77521"/>
          <a:stretch>
            <a:fillRect/>
          </a:stretch>
        </p:blipFill>
        <p:spPr bwMode="auto">
          <a:xfrm flipH="1">
            <a:off x="7086600" y="0"/>
            <a:ext cx="2054922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BA1B-BF0B-4134-91FB-6FC810A61EF7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EE9F-4778-42E9-8B40-1018586348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Documents and Settings\Member's LKC\Desktop\Picture1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6512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207" y="2819400"/>
            <a:ext cx="7010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spc="5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VÔÙI CHUÙA </a:t>
            </a:r>
            <a:br>
              <a:rPr lang="en-US" sz="6600" b="1" spc="5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6600" b="1" spc="50" noProof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6600" b="1" i="0" u="none" strike="noStrike" kern="1200" spc="50" normalizeH="0" baseline="0" noProof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8206" y="152400"/>
            <a:ext cx="7343193" cy="990600"/>
          </a:xfrm>
        </p:spPr>
        <p:txBody>
          <a:bodyPr>
            <a:noAutofit/>
          </a:bodyPr>
          <a:lstStyle/>
          <a:p>
            <a:r>
              <a:rPr lang="en-US" sz="33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TOÂN VINH CHUÙA – </a:t>
            </a:r>
            <a:r>
              <a:rPr lang="en-US" sz="3300" b="1" smtClean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Garam" panose="020B7200000000000000" pitchFamily="34" charset="0"/>
              </a:rPr>
              <a:t>BIEÄT THAÙNH CA</a:t>
            </a:r>
            <a:endParaRPr lang="en-US" sz="3300" b="1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VNI-Garam" panose="020B7200000000000000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Ai ôi! Neân laøm gaáp nhöõng coâng vieäc,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ngay khi ñang coøn giöõa ban ngaøy.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Ñeâm buoâng mau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laø heát bao cô hoäi,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haõy gaéng lo cöùu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linh hoàn ngöôøi.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Ñeán vôùi Ñaáng thay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huyeát tuoân traøo, ñeán vôùi Chuùa tay traéng thoâi sao?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1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Mai ñaây toâi veà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vôùi Chuùa muoân loaøi, chaúng leõ khoâng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 chi daâng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Ngaøi?</a:t>
            </a:r>
            <a:endParaRPr lang="en-US" sz="6600" b="1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69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Mai ñaây toâi veà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vôùi Chuùa treân trôøi,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mang tay khoâng gaëp Chuùa thoâi sao?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Bao nhieâu coâng vieäc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neáu boû qua hoaøi, chieán thaéng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ñaâu,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laáy chi daâng Ngaøi?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Ñeán vôùi Ñaáng thay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huyeát tuoân traøo, ñeán vôùi Chuùa tay traéng thoâi sao?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Mai ñaây toâi veà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vôùi Chuùa muoân loaøi, chaúng leõ khoâng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 chi daâng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Ngaøi?</a:t>
            </a:r>
            <a:endParaRPr lang="en-US" sz="6600" b="1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2</a:t>
            </a:r>
            <a:r>
              <a:rPr lang="en-US" sz="40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.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Toâi khoâng lo söï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cheát ñeán trong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ñôøi khi Jeâsus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chuoäc cöùu toâi roài!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Nhöng tay khoâng gaëp Chuùa thoâi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sao? Ñaønh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bieát noùi chi vôùi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Ñaáng yeâu mình!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4000" b="1" u="sng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 Ñeán vôùi Ñaáng thay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toâi huyeát tuoân traøo, ñeán vôùi Chuùa tay traéng thoâi sao?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61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4876800"/>
          </a:xfrm>
        </p:spPr>
        <p:txBody>
          <a:bodyPr>
            <a:noAutofit/>
          </a:bodyPr>
          <a:lstStyle/>
          <a:p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Mai ñaây toâi veà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vôùi Chuùa muoân loaøi, chaúng leõ khoâng </a:t>
            </a:r>
            <a:b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coù chi daâng </a:t>
            </a:r>
            <a:r>
              <a:rPr lang="en-US" sz="6600" b="1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Aptima" pitchFamily="2" charset="0"/>
              </a:rPr>
              <a:t>Ngaøi?</a:t>
            </a:r>
            <a:endParaRPr lang="en-US" sz="6600" b="1" smtClean="0">
              <a:effectLst>
                <a:glow rad="101600">
                  <a:schemeClr val="bg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5867400"/>
            <a:ext cx="7571794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ÑEÁN </a:t>
            </a: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VÔÙI CHUÙA </a:t>
            </a:r>
            <a:b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</a:br>
            <a:r>
              <a:rPr lang="en-US" sz="3500" b="1" spc="150" noProof="0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VNI-Garam" panose="020B7200000000000000" pitchFamily="34" charset="0"/>
                <a:ea typeface="+mj-ea"/>
                <a:cs typeface="+mj-cs"/>
              </a:rPr>
              <a:t>TAY TRAÉNG THOÂI SAO?</a:t>
            </a:r>
            <a:endParaRPr kumimoji="0" lang="en-US" sz="3500" b="1" i="0" u="none" strike="noStrike" kern="1200" spc="150" normalizeH="0" baseline="0" noProof="0" smtClean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VNI-Garam" panose="020B7200000000000000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69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VNI-Helv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Times New Roman</vt:lpstr>
      <vt:lpstr>VNI-Aptima</vt:lpstr>
      <vt:lpstr>VNI-Garam</vt:lpstr>
      <vt:lpstr>VNI-Helve</vt:lpstr>
      <vt:lpstr>VNI-Times</vt:lpstr>
      <vt:lpstr>1_Default Design</vt:lpstr>
      <vt:lpstr>1_Office Theme</vt:lpstr>
      <vt:lpstr>3_Office Theme</vt:lpstr>
      <vt:lpstr>TOÂN VINH CHUÙA – BIEÄT THAÙNH CA</vt:lpstr>
      <vt:lpstr>1. Mai ñaây toâi veà  vôùi Chuùa treân trôøi, mang tay khoâng gaëp Chuùa thoâi sao?</vt:lpstr>
      <vt:lpstr>Bao nhieâu coâng vieäc neáu boû qua hoaøi, chieán thaéng ñaâu, laáy chi daâng Ngaøi?</vt:lpstr>
      <vt:lpstr>ÑK: Ñeán vôùi Ñaáng thay  toâi huyeát tuoân traøo, ñeán vôùi Chuùa tay traéng thoâi sao?</vt:lpstr>
      <vt:lpstr>Mai ñaây toâi veà  vôùi Chuùa muoân loaøi, chaúng leõ khoâng  coù chi daâng Ngaøi?</vt:lpstr>
      <vt:lpstr>2. Toâi khoâng lo söï  cheát ñeán trong  ñôøi khi Jeâsus  chuoäc cöùu toâi roài! </vt:lpstr>
      <vt:lpstr>Nhöng tay khoâng gaëp Chuùa thoâi sao? Ñaønh  bieát noùi chi vôùi  Ñaáng yeâu mình!</vt:lpstr>
      <vt:lpstr>ÑK: Ñeán vôùi Ñaáng thay  toâi huyeát tuoân traøo, ñeán vôùi Chuùa tay traéng thoâi sao?</vt:lpstr>
      <vt:lpstr>Mai ñaây toâi veà  vôùi Chuùa muoân loaøi, chaúng leõ khoâng  coù chi daâng Ngaøi?</vt:lpstr>
      <vt:lpstr>3. Ai ôi! Neân laøm gaáp nhöõng coâng vieäc,  ngay khi ñang coøn giöõa ban ngaøy.</vt:lpstr>
      <vt:lpstr>Ñeâm buoâng mau  laø heát bao cô hoäi,  haõy gaéng lo cöùu  linh hoàn ngöôøi. </vt:lpstr>
      <vt:lpstr>ÑK: Ñeán vôùi Ñaáng thay  toâi huyeát tuoân traøo, ñeán vôùi Chuùa tay traéng thoâi sao?</vt:lpstr>
      <vt:lpstr>Mai ñaây toâi veà  vôùi Chuùa muoân loaøi, chaúng leõ khoâng  coù chi daâng Ngaøi?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16</cp:revision>
  <dcterms:created xsi:type="dcterms:W3CDTF">2008-09-03T00:34:56Z</dcterms:created>
  <dcterms:modified xsi:type="dcterms:W3CDTF">2013-04-13T09:54:46Z</dcterms:modified>
</cp:coreProperties>
</file>