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73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2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3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3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6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2548306"/>
            <a:ext cx="602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3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con luoân taâm giao vôùi Jeâsus, cuøng laéng nghe Chuùa khuyeân.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5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Duøng lôøi noùi naâng ñôõ ngöôøi yeáu ñuoái hay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meät moïc lo aâu.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5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mong öôùc daãn daét bao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vôùi Vua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13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chieâm ngöôõng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tha thöù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ôn ñôøi ñôøi.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8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ñaõ choïn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khi toâi coøn laø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haøi nhi thoâi.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52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ñaõ goïi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khieán ñôøi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neân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1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ban cho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rao tin möøng, tình yeâu Ngaøi ban taëng.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5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Taïi nôi Goâ-goâ-tha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chòu hi sinh cho ngöôøi nhaän Cöùu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1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 khen tình yeâu Cöùu Chuùa muoân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 Ngaøi cöùu toâi.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9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mong sao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toâi laø chöùng nhaân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Jeâsus.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3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7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Cöùu Chuùa Jeâsus,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ôû trong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con maõi maõi.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2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18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Jeâsus thoâi,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ngoaøi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ai khaùc.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JEÂSUS CHOÏN TOÂI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103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2013-04-13T09:54:07Z</dcterms:created>
  <dcterms:modified xsi:type="dcterms:W3CDTF">2013-04-13T09:59:27Z</dcterms:modified>
</cp:coreProperties>
</file>