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2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1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19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06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6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1376" y="2840914"/>
            <a:ext cx="75102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BÔÛI THAÀN TA</a:t>
            </a:r>
          </a:p>
        </p:txBody>
      </p:sp>
    </p:spTree>
    <p:extLst>
      <p:ext uri="{BB962C8B-B14F-4D97-AF65-F5344CB8AC3E}">
        <p14:creationId xmlns:p14="http://schemas.microsoft.com/office/powerpoint/2010/main" val="303587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bôûi quyeàn vôùi naêng löïc,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bôûi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ñôøi.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BÔÛI THAÀN TA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bôûi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naêng löïc,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bôûi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ngöôøi.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BÔÛI THAÀN TA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599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Ñoài cao kia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seõ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bò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ñoåi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dôøi, nuùi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kia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seõ bò ñoåi dôøi.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BÔÛI THAÀN TA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85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Ñoài cao kia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seõ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bò ñoåi dôøi, bôûi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ñaïi quyeàn Thaùnh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BÔÛI THAÀN TA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08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BÔÛI THAÀN TA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4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gaëïp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 nan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thaùch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con sôï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haõi chaêng?</a:t>
            </a:r>
          </a:p>
        </p:txBody>
      </p:sp>
    </p:spTree>
    <p:extLst>
      <p:ext uri="{BB962C8B-B14F-4D97-AF65-F5344CB8AC3E}">
        <p14:creationId xmlns:p14="http://schemas.microsoft.com/office/powerpoint/2010/main" val="139685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Nhìn leân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chaêm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xem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Christ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vöõng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 bình an.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BÔÛI THAÀN TA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599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bôûi quyeàn vôùi naêng löïc,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bôûi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ñôøi.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BÔÛI THAÀN TA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535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bôûi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naêng löïc,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bôûi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ngöôøi.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BÔÛI THAÀN TA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278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Ñoài cao kia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seõ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bò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ñoåi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dôøi, nuùi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kia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seõ bò ñoåi dôøi.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BÔÛI THAÀN TA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82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Ñoài cao kia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seõ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bò ñoåi dôøi, bôûi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ñaïi quyeàn Thaùnh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BÔÛI THAÀN TA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94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BÔÛI THAÀN TA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4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nuùi ngaên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trôû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haønh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chaêng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? Nuùi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nhoïn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maëït?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2115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BÔÛI THAÀN TA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4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 tin duy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moät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quyeàn naêng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truyeàn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cuoàng phong khieáp phuïc.</a:t>
            </a:r>
          </a:p>
        </p:txBody>
      </p:sp>
    </p:spTree>
    <p:extLst>
      <p:ext uri="{BB962C8B-B14F-4D97-AF65-F5344CB8AC3E}">
        <p14:creationId xmlns:p14="http://schemas.microsoft.com/office/powerpoint/2010/main" val="3872570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ta can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ñaûm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nao sôøn,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seõ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môû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ñöôøng ñi.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BÔÛI THAÀN TA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635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bôûi quyeàn vôùi naêng löïc,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bôûi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ñôøi.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BÔÛI THAÀN TA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942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bôûi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naêng löïc,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bôûi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ngöôøi.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BÔÛI THAÀN TA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638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Ñoài cao kia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seõ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bò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ñoåi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dôøi, nuùi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kia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seõ bò ñoåi dôøi.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BÔÛI THAÀN TA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712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Ñoài cao kia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seõ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bò ñoåi dôøi, bôûi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ñaïi quyeàn Thaùnh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BÔÛI THAÀN TA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01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Nhìn leân,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chaêm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xem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Christ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nuùi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aét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phaûi dôøi ñi.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BÔÛI THAÀN TA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22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bôûi quyeàn vôùi naêng löïc,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bôûi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ñôøi.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BÔÛI THAÀN TA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15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bôûi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naêng löïc,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bôûi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ngöôøi.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BÔÛI THAÀN TA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76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Ñoài cao kia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seõ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bò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ñoåi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dôøi, nuùi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kia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seõ bò ñoåi dôøi.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BÔÛI THAÀN TA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70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Ñoài cao kia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seõ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bò ñoåi dôøi, bôûi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ñaïi quyeàn Thaùnh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BÔÛI THAÀN TA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3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BÔÛI THAÀN TA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4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Soâng saâu ngaên trôû haønh trình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chaêng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?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roäng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maëït?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492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tôùi soâng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kia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aét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chia ñoâi lieàn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bôø kia.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BÔÛI THAÀN TA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8448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303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2013-04-13T10:12:30Z</dcterms:created>
  <dcterms:modified xsi:type="dcterms:W3CDTF">2013-04-13T10:17:35Z</dcterms:modified>
</cp:coreProperties>
</file>