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224" y="1877748"/>
            <a:ext cx="7120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LAØ VIEÂN 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 HOÀNG</a:t>
            </a:r>
          </a:p>
        </p:txBody>
      </p:sp>
    </p:spTree>
    <p:extLst>
      <p:ext uri="{BB962C8B-B14F-4D97-AF65-F5344CB8AC3E}">
        <p14:creationId xmlns:p14="http://schemas.microsoft.com/office/powerpoint/2010/main" val="281932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mô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mô laø vieân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hoàng,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mô, toâi öôùc mô ñöôïc 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7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löûa thieâu ñoát hö vinh, löûa thieâng ñöa 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linh, vöôït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khoù khaên thieân trình.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3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laéng saâu, möa xuoáng mau laøm than taét daàn, toâi öôùc mô, toâi öôùc mô ñöôïc goùp moät phaàn.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nhoû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 ñôn, loøng haèng mong chaùy to hôn, löûa saùng luoân khoâng taøn.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1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luùc boùng toái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mòt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laïnh buoát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ñoâng, 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baõo toá aàm vang gioù rít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0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29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Thaùnh Linh ban gioù thieâng lieâng treân trôøi, laøm löûa chaùy leân ngôøi 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8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öôùc mô anh vôùi toâi laø vieân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hoàng,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goùp moät phaàn.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6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29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thieâng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chaùy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vinh,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daâng leân tôùi Thieân Ñaøng, löûa ngôøi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mô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mô laø vieân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hoàng,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mô, toâi öôùc mô ñöôïc 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791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leân, toaû hôi aám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tan hôi giaù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baêng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söông, löûa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tröôøng.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öôùc mô, toâi öôùc mô laø vieân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hoàng,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mô, toâi 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chaùy moïi loøng.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5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löûa thieâu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ñoát taâm linh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thieâng 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vinh, löûa saùng soi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trình.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4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luùc boùng toái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mòt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laïnh buoát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ñoâng, 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baõo toá aàm vang gioù rít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29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Thaùnh Linh ban gioù thieâng lieâng treân trôøi, laøm löûa chaùy leân ngôøi 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29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gioù möa,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laïnh, toâi öôùc 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öôùc mô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Thaàn Linh haø hôi gioù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thieâng chaùy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Nguõ Tuaàn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ÖÔÙC MÔ LAØ VIEÂN THAN HOÀNG</a:t>
            </a:r>
            <a:endParaRPr lang="en-US" sz="4000" b="1" spc="-30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16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434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2013-04-15T01:31:25Z</dcterms:created>
  <dcterms:modified xsi:type="dcterms:W3CDTF">2013-04-15T01:47:01Z</dcterms:modified>
</cp:coreProperties>
</file>