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ember's LKC\My Documents\113109214.jpg"/>
          <p:cNvPicPr>
            <a:picLocks noChangeAspect="1" noChangeArrowheads="1"/>
          </p:cNvPicPr>
          <p:nvPr userDrawn="1"/>
        </p:nvPicPr>
        <p:blipFill>
          <a:blip r:embed="rId3">
            <a:lum contrast="10000"/>
          </a:blip>
          <a:srcRect l="80833"/>
          <a:stretch>
            <a:fillRect/>
          </a:stretch>
        </p:blipFill>
        <p:spPr bwMode="auto">
          <a:xfrm>
            <a:off x="7391400" y="0"/>
            <a:ext cx="1752600" cy="6859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6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Member's LKC\My Documents\113109231.jpg"/>
          <p:cNvPicPr>
            <a:picLocks noChangeAspect="1" noChangeArrowheads="1"/>
          </p:cNvPicPr>
          <p:nvPr userDrawn="1"/>
        </p:nvPicPr>
        <p:blipFill>
          <a:blip r:embed="rId3"/>
          <a:srcRect t="84444"/>
          <a:stretch>
            <a:fillRect/>
          </a:stretch>
        </p:blipFill>
        <p:spPr bwMode="auto">
          <a:xfrm>
            <a:off x="0" y="5791200"/>
            <a:ext cx="9141518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2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7772400" cy="1470025"/>
          </a:xfrm>
        </p:spPr>
        <p:txBody>
          <a:bodyPr>
            <a:noAutofit/>
          </a:bodyPr>
          <a:lstStyle/>
          <a:p>
            <a:pPr algn="l">
              <a:tabLst>
                <a:tab pos="1257300" algn="l"/>
              </a:tabLst>
            </a:pPr>
            <a:r>
              <a:rPr lang="en-US" sz="32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2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BIEÄT THAÙNH CA</a:t>
            </a:r>
            <a:endParaRPr lang="en-US" sz="32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7315200" cy="3352800"/>
          </a:xfrm>
        </p:spPr>
        <p:txBody>
          <a:bodyPr>
            <a:noAutofit/>
          </a:bodyPr>
          <a:lstStyle/>
          <a:p>
            <a:r>
              <a:rPr lang="en-US" sz="8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DAÂNG CHUÙA</a:t>
            </a:r>
          </a:p>
          <a:p>
            <a:r>
              <a:rPr lang="en-US" sz="8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ÑÔØI CON</a:t>
            </a:r>
          </a:p>
          <a:p>
            <a:endParaRPr lang="en-US" sz="8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9480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Hoâm nay con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tuoåi xuaân,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trí cuûa con.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6777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oãi giaây phuùt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soáng ñaây,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dieäu kyø.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30013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ôn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hieán daâng Ngaøi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taát sanh con.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2957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Khaån xin linh löïc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traøn tuoân,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18772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 hoâm nay ñaây, thôøi gian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ban taëng ta.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019800"/>
            <a:ext cx="7543800" cy="838200"/>
          </a:xfrm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27403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 khoâng laâu roài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 Jeâsus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oai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quyeàn seõ lai laâm.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36308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daâng Ngaøi thaùng naêm ñoù,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hoàn, thaân, trí,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löïc ñaây.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30921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 ñieàu ñeïp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quyù thaûy thuoäc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thoâi.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13197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 hoâm nay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ñaây, roài qua maát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cô hoäi xa.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42320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Thaønh taâm con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caàu xin Ngaøi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 giuùp con ñöôïc soáng khoân ngoan.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30954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Taän trung taän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hieán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 Chuùa,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yeâu meán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ngöôøi luoân.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17547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800600"/>
          </a:xfrm>
        </p:spPr>
        <p:txBody>
          <a:bodyPr>
            <a:noAutofit/>
          </a:bodyPr>
          <a:lstStyle/>
          <a:p>
            <a:pPr>
              <a:tabLst>
                <a:tab pos="1257300" algn="l"/>
              </a:tabLst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Thieân ñaøng möøng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ñoùn maõo trieàu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ban.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6019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DAÂNG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CHUÙA ÑÔØI CON</a:t>
            </a:r>
          </a:p>
        </p:txBody>
      </p:sp>
    </p:spTree>
    <p:extLst>
      <p:ext uri="{BB962C8B-B14F-4D97-AF65-F5344CB8AC3E}">
        <p14:creationId xmlns:p14="http://schemas.microsoft.com/office/powerpoint/2010/main" val="14370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VNI-Aptima</vt:lpstr>
      <vt:lpstr>VNI-Eurasia</vt:lpstr>
      <vt:lpstr>VNI-Garam</vt:lpstr>
      <vt:lpstr>3_Office Theme</vt:lpstr>
      <vt:lpstr>1_Office Theme</vt:lpstr>
      <vt:lpstr>TOÂN VINH CHUÙA – BIEÄT THAÙNH CA</vt:lpstr>
      <vt:lpstr>Ngaøy hoâm nay ñaây, thôøi gian Chuùa  ban taëng ta.</vt:lpstr>
      <vt:lpstr>Vaø khoâng laâu roài  Vua Jeâsus Chuùa oai quyeàn seõ lai laâm. </vt:lpstr>
      <vt:lpstr>Nguyeän daâng Ngaøi thaùng naêm ñoù,  hoàn, thaân, trí,  löïc ñaây.</vt:lpstr>
      <vt:lpstr>Muoân ñieàu ñeïp  quyù thaûy thuoäc  Ngaøi thoâi. </vt:lpstr>
      <vt:lpstr>Ngaøy hoâm nay  ñaây, roài qua maát  cô hoäi xa.</vt:lpstr>
      <vt:lpstr>Thaønh taâm con  caàu xin Ngaøi  vui giuùp con ñöôïc soáng khoân ngoan.</vt:lpstr>
      <vt:lpstr>Taän trung taän  hieán cho Chuùa,  cuøng yeâu meán  ngöôøi luoân.</vt:lpstr>
      <vt:lpstr>Thieân ñaøng möøng  ñoùn maõo trieàu  Ngaøi ban.</vt:lpstr>
      <vt:lpstr>Hoâm nay con daâng Ngaøi tuoåi xuaân,  taøi trí cuûa con.</vt:lpstr>
      <vt:lpstr>Moãi giaây phuùt con soáng ñaây, Chuùa  ban dieäu kyø.</vt:lpstr>
      <vt:lpstr>Trong ôn yeâu  thöông Ngaøi,  hieán daâng Ngaøi  taát sanh con.</vt:lpstr>
      <vt:lpstr>Khaån xin linh löïc  traøn tuoân, Ha-leâ-lu-gia!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688</dc:title>
  <dc:creator>Lan Kha</dc:creator>
  <cp:lastModifiedBy>Lan Kha</cp:lastModifiedBy>
  <cp:revision>9</cp:revision>
  <dcterms:created xsi:type="dcterms:W3CDTF">2011-12-06T15:26:11Z</dcterms:created>
  <dcterms:modified xsi:type="dcterms:W3CDTF">2013-04-15T01:59:28Z</dcterms:modified>
</cp:coreProperties>
</file>