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2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0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2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8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7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688" y="2341046"/>
            <a:ext cx="7668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9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khi kho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kieân nhaãn tieâu hao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phöông nhaãn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nhuïc maõi.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4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Vieäc Cha chöa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xong xuoâi bao haêng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haùi ñaõ suy taøn.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2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Kieät luoân bao nhieâu sinh löïc, nhieät huyeát phaán ñaáu chaùy tan.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1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aân ñieån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doài daøo, môùi khôûi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tuoân traøn.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6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Chuùa yeâu thöông khoâng xieát keå,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ôn nhö nuùi bieác.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7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 ñieån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giôùi cöông,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toû cho traàn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0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 theo giaøu sang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 cuøng trong 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ñieån cuûa Cöùu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3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theâm nhieàu,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taêng theâm hoaøi,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 gia ôn voâ haïn.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5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theâm ôn khi giao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phoù ta theâm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troïng traùch.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500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khi gian lao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taêng Christ theâm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löïc phi thöôøng.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Gaëp theâm bao nhieâu khoå naïn Ngaøi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nhaát thieát xoùt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4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Gaëp thöû thaùch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löûa höøng, Chuùa ôû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troïn ñöôøng.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4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Chuùa yeâu thöông khoâng xieát keå,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ôn nhö nuùi bieác.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 ñieån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giôùi cöông,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toû cho traàn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3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 theo giaøu sang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 cuøng trong 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ñieån cuûa Cöùu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8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9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theâm nhieàu,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taêng theâm hoaøi,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 gia ôn voâ haïn.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BAN CHO THEÂM 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238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181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2013-04-15T01:59:54Z</dcterms:created>
  <dcterms:modified xsi:type="dcterms:W3CDTF">2013-04-15T10:24:32Z</dcterms:modified>
</cp:coreProperties>
</file>