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Documents and Settings\Loc Kha\Desktop\New Folder\118012490 copy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1523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New Folder\118012504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8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44269"/>
            <a:ext cx="731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pc="-150" smtClean="0">
                <a:latin typeface="VNI-Eurasia" pitchFamily="2" charset="0"/>
              </a:rPr>
              <a:t>TOÂN </a:t>
            </a:r>
            <a:r>
              <a:rPr lang="en-US" sz="3500" b="1" spc="-150" dirty="0" smtClean="0">
                <a:latin typeface="VNI-Eurasia" pitchFamily="2" charset="0"/>
              </a:rPr>
              <a:t>VINH CHUÙA </a:t>
            </a:r>
            <a:r>
              <a:rPr lang="en-US" sz="3500" b="1" spc="-150" smtClean="0">
                <a:latin typeface="VNI-Eurasia" pitchFamily="2" charset="0"/>
              </a:rPr>
              <a:t>– </a:t>
            </a:r>
            <a:r>
              <a:rPr lang="en-US" sz="3500" b="1" spc="-150" smtClean="0">
                <a:latin typeface="VNI-Eurasia" pitchFamily="2" charset="0"/>
              </a:rPr>
              <a:t>BIEÄT THAÙNH CA</a:t>
            </a:r>
            <a:endParaRPr lang="en-US" sz="3500" b="1" spc="-150" dirty="0" smtClean="0">
              <a:latin typeface="VNI-Eurasi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73152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relaxedInse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HAÕY ÑI </a:t>
            </a:r>
            <a:b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</a:br>
            <a:r>
              <a:rPr lang="en-US" sz="8000" b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KHI CHUÙA</a:t>
            </a:r>
            <a:r>
              <a:rPr lang="en-US" sz="8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/>
            </a:r>
            <a:br>
              <a:rPr lang="en-US" sz="8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</a:br>
            <a:r>
              <a:rPr lang="en-US" sz="8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ÑANG GOÏI</a:t>
            </a:r>
            <a:endParaRPr lang="en-US" sz="7200" b="1" cap="none" spc="50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050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phaûi böôùc theo ñeán Gheát-seâ-ma-neâ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aâm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thaàm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nín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saàu cay.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phaûi böôùc leân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Goâ-goâ-tha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thì toâi cuõng moät loøng cheát vì Ngaøi thoâi.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thöông,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toäi toâi cheát roài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 sinh mua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thaân toâi.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theå toâi xin ñem daâng cho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 Chuùa vui loøng ñoùn nhaän con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yeâu toâi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toâi theo goùt Ngaøi, neà chi nôi naøo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goïi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ñi.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bieát bao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au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 vöông vaán loøng, theo Chuùa toâi nguyeän döùt moïi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saàu bi.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 Chuùa neân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ñaày bao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vinh,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aâu yeám.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toâi neân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 goùt Ngaøi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neà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 nôi naøo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goïi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ñi.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phaûi xoâng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nghìn muoân hieåm ngheøo, hay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choán nguïc tuø vôùi ñaày saàu thöông.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Nhìn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toâi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ngaäp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hy voïng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loøng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 theo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chaúng sôï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cheo leo.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mang bao nhieâu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 cuûa chính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mang heát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thaäp töï giaù.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648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neân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theo goùt Ngaøi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neà 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 nôi naøo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goïi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ñi.</a:t>
            </a:r>
            <a:endParaRPr lang="en-US" sz="6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845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HAÕY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ÑI KHI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ÑANG GOÏI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VNI-Aptima</vt:lpstr>
      <vt:lpstr>VNI-Eurasia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2009-03-15T00:03:40Z</dcterms:created>
  <dcterms:modified xsi:type="dcterms:W3CDTF">2013-04-15T10:32:35Z</dcterms:modified>
</cp:coreProperties>
</file>