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6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5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7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1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7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56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8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14528" y="1487606"/>
            <a:ext cx="63520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ÑÖA DAÉT BAO NGÖÔØI ÑEÁN NGAØI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40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dit" panose="020B0803050302020204" pitchFamily="34" charset="0"/>
              </a:rPr>
              <a:t>NGUYEÄN ÑÖA DAÉT BAO NGÖÔØI ÑEÁN NGAØI</a:t>
            </a:r>
            <a:endParaRPr lang="en-US" sz="36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dit" panose="020B08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cöùu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coøn ta khaån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caàu cho bao ngöôøi quanh ta.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340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luùc chuùng ta vaøo trong thieân cung thaáy bao linh hoàn quyù.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dit" panose="020B0803050302020204" pitchFamily="34" charset="0"/>
              </a:rPr>
              <a:t>NGUYEÄN ÑÖA DAÉT BAO NGÖÔØI ÑEÁN NGAØI</a:t>
            </a:r>
            <a:endParaRPr lang="en-US" sz="36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dit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7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Nguyeän ñem cho Chuùa linh hoàn traàm luaân, ñaây laø traùch nhieäm cuûa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dit" panose="020B0803050302020204" pitchFamily="34" charset="0"/>
              </a:rPr>
              <a:t>NGUYEÄN ÑÖA DAÉT BAO NGÖÔØI ÑEÁN NGAØI</a:t>
            </a:r>
            <a:endParaRPr lang="en-US" sz="36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dit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7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giuùp con luoân quyeàn pheùp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ñöa daét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ñeán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dit" panose="020B0803050302020204" pitchFamily="34" charset="0"/>
              </a:rPr>
              <a:t>NGUYEÄN ÑÖA DAÉT BAO NGÖÔØI ÑEÁN NGAØI</a:t>
            </a:r>
            <a:endParaRPr lang="en-US" sz="36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dit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4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dit" panose="020B0803050302020204" pitchFamily="34" charset="0"/>
              </a:rPr>
              <a:t>NGUYEÄN ÑÖA DAÉT BAO NGÖÔØI ÑEÁN NGAØI</a:t>
            </a:r>
            <a:endParaRPr lang="en-US" sz="36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dit" panose="020B08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 Chuùa ñeå trong loøng con gaùnh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naëng veà bao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quanh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737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Coá gaéng con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laøm xong troïng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traùch, daét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baïn beø ñeán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dit" panose="020B0803050302020204" pitchFamily="34" charset="0"/>
              </a:rPr>
              <a:t>NGUYEÄN ÑÖA DAÉT BAO NGÖÔØI ÑEÁN NGAØI</a:t>
            </a:r>
            <a:endParaRPr lang="en-US" sz="36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dit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7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Nguyeän ñem cho Chuùa linh hoàn traàm luaân, ñaây laø traùch nhieäm cuûa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dit" panose="020B0803050302020204" pitchFamily="34" charset="0"/>
              </a:rPr>
              <a:t>NGUYEÄN ÑÖA DAÉT BAO NGÖÔØI ÑEÁN NGAØI</a:t>
            </a:r>
            <a:endParaRPr lang="en-US" sz="36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dit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11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7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giuùp con luoân quyeàn pheùp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ñöa daét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ñeán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dit" panose="020B0803050302020204" pitchFamily="34" charset="0"/>
              </a:rPr>
              <a:t>NGUYEÄN ÑÖA DAÉT BAO NGÖÔØI ÑEÁN NGAØI</a:t>
            </a:r>
            <a:endParaRPr lang="en-US" sz="36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dit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dit" panose="020B0803050302020204" pitchFamily="34" charset="0"/>
              </a:rPr>
              <a:t>NGUYEÄN ÑÖA DAÉT BAO NGÖÔØI ÑEÁN NGAØI</a:t>
            </a:r>
            <a:endParaRPr lang="en-US" sz="36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dit" panose="020B08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chæ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ngöôøi naøo ñaém chìm toäi loãi ñeå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nhaän ôn cöùu.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6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7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ñöùc yeâu thöông Ngaøi ban ôn thieâng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giuùp cho bao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dit" panose="020B0803050302020204" pitchFamily="34" charset="0"/>
              </a:rPr>
              <a:t>NGUYEÄN ÑÖA DAÉT BAO NGÖÔØI ÑEÁN NGAØI</a:t>
            </a:r>
            <a:endParaRPr lang="en-US" sz="36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dit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3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7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Nguyeän ñem cho Chuùa linh hoàn traàm luaân, ñaây laø traùch nhieäm cuûa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dit" panose="020B0803050302020204" pitchFamily="34" charset="0"/>
              </a:rPr>
              <a:t>NGUYEÄN ÑÖA DAÉT BAO NGÖÔØI ÑEÁN NGAØI</a:t>
            </a:r>
            <a:endParaRPr lang="en-US" sz="36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dit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7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giuùp con luoân quyeàn pheùp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ñöa daét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ñeán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dit" panose="020B0803050302020204" pitchFamily="34" charset="0"/>
              </a:rPr>
              <a:t>NGUYEÄN ÑÖA DAÉT BAO NGÖÔØI ÑEÁN NGAØI</a:t>
            </a:r>
            <a:endParaRPr lang="en-US" sz="36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dit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2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218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HP-Bandit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2013-04-15T10:40:13Z</dcterms:created>
  <dcterms:modified xsi:type="dcterms:W3CDTF">2013-04-15T10:45:28Z</dcterms:modified>
</cp:coreProperties>
</file>