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63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64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7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79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7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34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38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499872" y="2438584"/>
            <a:ext cx="63520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TAÂM GIAO VÔÙI JEÂSUS 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405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TAÂM GIAO VÔÙI JEÂSUS 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8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tö toâi baát an, thöôøng gaëp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gioù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112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phieàn öu bao lo buoàn vì khoâng ai hieåu taám loøng toâi.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TAÂM GIAO VÔÙI JEÂSUS 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9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9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nhaéc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nhôû toâi,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chòu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coâ ñôn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TAÂM GIAO VÔÙI JEÂSUS 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45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6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nguyeän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ban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ñaéc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thaéng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TAÂM GIAO VÔÙI JEÂSUS 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24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giao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ñeå 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daãn daét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TAÂM GIAO VÔÙI JEÂSUS 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vôùi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thoûa vui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TAÂM GIAO VÔÙI JEÂSUS 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62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taùn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danh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haèng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coøn maõi maõi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TAÂM GIAO VÔÙI JEÂSUS 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47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6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nguyeän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hieán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chaân Ngaøi ñem tình yeâu ñeán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TAÂM GIAO VÔÙI JEÂSUS 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20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TAÂM GIAO VÔÙI JEÂSUS 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8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Khi 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haàu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vieäc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chí aùi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23577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Cuoäc ñôøi naøy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deã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daøng hay luoân töôi saùng taâm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TAÂM GIAO VÔÙI JEÂSUS 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3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nhieâu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thaùng ngaøy,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möøng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coù Chuùa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TAÂM GIAO VÔÙI JEÂSUS 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8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Döïa vaøo chính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ban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söùc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traøn ñaày.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TAÂM GIAO VÔÙI JEÂSUS 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00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giao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ñeå 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daãn daét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TAÂM GIAO VÔÙI JEÂSUS 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00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vôùi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thoûa vui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TAÂM GIAO VÔÙI JEÂSUS 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62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taùn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danh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haèng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coøn maõi maõi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TAÂM GIAO VÔÙI JEÂSUS 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9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6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nguyeän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hieán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chaân Ngaøi ñem tình yeâu ñeán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TAÂM GIAO VÔÙI JEÂSUS 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146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12</cp:revision>
  <dcterms:created xsi:type="dcterms:W3CDTF">2013-04-15T10:46:38Z</dcterms:created>
  <dcterms:modified xsi:type="dcterms:W3CDTF">2013-04-15T10:51:07Z</dcterms:modified>
</cp:coreProperties>
</file>