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62" r:id="rId3"/>
  </p:sldMasterIdLst>
  <p:sldIdLst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8" r:id="rId16"/>
    <p:sldId id="279" r:id="rId17"/>
    <p:sldId id="280" r:id="rId18"/>
    <p:sldId id="274" r:id="rId19"/>
    <p:sldId id="275" r:id="rId20"/>
    <p:sldId id="276" r:id="rId21"/>
    <p:sldId id="277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9" autoAdjust="0"/>
    <p:restoredTop sz="86504" autoAdjust="0"/>
  </p:normalViewPr>
  <p:slideViewPr>
    <p:cSldViewPr>
      <p:cViewPr varScale="1">
        <p:scale>
          <a:sx n="68" d="100"/>
          <a:sy n="68" d="100"/>
        </p:scale>
        <p:origin x="11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77511-047D-4825-B5F0-3DEDAAD86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22A2A-C5E2-4F92-9A1E-5436E097EA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CC0E6-343D-4CE7-97A8-B81D82AD23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18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0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0D9BB-7A05-4DCF-93B1-51FF667EDC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8682-5E08-472A-A755-90B5D1556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BA9BC-E562-4081-935D-8BD6622DB8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B19D7-0CFB-4DD1-96A6-262691B4EF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D4A57-7435-4533-926B-1B30FFCF8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08841-D3BF-47E5-B37E-1C1BABBA1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0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7D99B-C868-4A3F-9AC4-C3295EC43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6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3B51-15D3-483B-AF82-43F3989135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46275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9C5ED0-2F66-4B32-8D9F-DE022630BE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283575" y="6583363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hlinkClick r:id="rId13" action="ppaction://hlinksldjump"/>
              </a:rPr>
              <a:t>DK</a:t>
            </a:r>
            <a:r>
              <a:rPr lang="en-US" sz="1200"/>
              <a:t> </a:t>
            </a:r>
            <a:r>
              <a:rPr lang="en-US" sz="1200">
                <a:hlinkClick r:id="rId14" action="ppaction://hlinksldjump"/>
              </a:rPr>
              <a:t>1</a:t>
            </a:r>
            <a:r>
              <a:rPr lang="en-US" sz="1200"/>
              <a:t> </a:t>
            </a:r>
            <a:r>
              <a:rPr lang="en-US" sz="1200">
                <a:hlinkClick r:id="rId15" action="ppaction://hlinksldjump"/>
              </a:rPr>
              <a:t>2</a:t>
            </a:r>
            <a:r>
              <a:rPr lang="en-US" sz="1200"/>
              <a:t> </a:t>
            </a:r>
            <a:r>
              <a:rPr lang="en-US" sz="1200">
                <a:hlinkClick r:id="rId14" action="ppaction://hlinksldjump"/>
              </a:rPr>
              <a:t>3</a:t>
            </a:r>
            <a:r>
              <a:rPr lang="en-US" sz="1200"/>
              <a:t> </a:t>
            </a:r>
            <a:r>
              <a:rPr lang="en-US" sz="1200">
                <a:hlinkClick r:id="rId16" action="ppaction://hlinksldjump"/>
              </a:rPr>
              <a:t>4</a:t>
            </a:r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TINA\theme\06. BINH GOM\Pot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572000" cy="294573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6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:\TINA\theme\06. BINH GOM\Potters whee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2819400" cy="3810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75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1000" y="1359069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1473369"/>
            <a:ext cx="6400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700" b="1">
                <a:solidFill>
                  <a:prstClr val="white"/>
                </a:solidFill>
                <a:latin typeface="VNI-Univer" pitchFamily="2" charset="0"/>
              </a:rPr>
              <a:t>TOÂN VINH CHUÙA -  BIEÄT THAÙNH CA</a:t>
            </a:r>
            <a:endParaRPr lang="en-US" sz="2700" b="1" dirty="0">
              <a:solidFill>
                <a:prstClr val="white"/>
              </a:solidFill>
              <a:latin typeface="VNI-Univ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3014008"/>
            <a:ext cx="571500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Aptima" pitchFamily="2" charset="0"/>
              </a:rPr>
              <a:t>XAÂY DÖÏNG HAÈNG NGAØY</a:t>
            </a:r>
          </a:p>
        </p:txBody>
      </p:sp>
    </p:spTree>
    <p:extLst>
      <p:ext uri="{BB962C8B-B14F-4D97-AF65-F5344CB8AC3E}">
        <p14:creationId xmlns:p14="http://schemas.microsoft.com/office/powerpoint/2010/main" val="349354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69619"/>
            <a:ext cx="8382000" cy="476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Taän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löïc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hoaøn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thaønh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chu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ñaùo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,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vui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loøng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b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</a:b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Cha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treân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cao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4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82000" cy="476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Jeâsus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luoân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giuùp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ta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hoaøi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,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Ngaøi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theâm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söùc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haèng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ngaøy.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82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Mau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baét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tay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vaøo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b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</a:b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vieäc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ngay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vôùi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taâm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tình haêng say.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u="sng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Ñk</a:t>
            </a:r>
            <a:r>
              <a:rPr lang="en-US" sz="44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:</a:t>
            </a:r>
            <a:r>
              <a:rPr lang="en-US" sz="72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Haõy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xaây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döïng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ngay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trong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hoâm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nay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thaùng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naêm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coøn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voã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caùnh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/>
            </a:r>
            <a:b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</a:b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löôùt maõi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4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82000" cy="598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Nguyeän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Cha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töø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aùi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laøm 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ta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nhìn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thaáy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nhöõng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nhu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caàu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quanh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b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</a:b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ta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hoâm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nay.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598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Haõy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xaây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döïng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kó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löôõng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vöõng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chaõi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ñeå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moïi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vieäc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ñöôïc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hieån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vinh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danh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thaùnh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Ngaøi.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82000" cy="476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3.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Mong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Chuùa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yeâu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/>
            </a:r>
            <a:b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</a:b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daáu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vui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nhaän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ñieàu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b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</a:b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ta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ñaõ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xaây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döïng.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82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Duø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ñôøi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naøy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qua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mau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choùng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,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khoâng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laøm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ta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baên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khoaên.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82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Xin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soáng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cho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Chuùa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Jeâsus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töøng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naêm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,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thaùng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,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ngaøy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,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giôø.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13806"/>
            <a:ext cx="8382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Xaây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ñöùc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tin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baèng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lôøi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Chuùa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,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soáng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chaân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thaønh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ñôn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sô.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38200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1. 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Theo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Chuùa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ta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/>
            </a:r>
            <a:b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</a:b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gaéng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xaây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döïng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,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/>
            </a:r>
            <a:b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</a:b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thôøi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gian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löôùt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/>
            </a:r>
            <a:b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</a:b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khoâng ngöøng</a:t>
            </a:r>
            <a:r>
              <a:rPr lang="en-US" sz="6600" dirty="0">
                <a:solidFill>
                  <a:prstClr val="white"/>
                </a:solidFill>
                <a:latin typeface="VNI-Aptima" pitchFamily="2" charset="0"/>
              </a:rPr>
              <a:t>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741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u="sng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Ñk</a:t>
            </a:r>
            <a:r>
              <a:rPr lang="en-US" sz="44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:</a:t>
            </a:r>
            <a:r>
              <a:rPr lang="en-US" sz="72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Haõy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xaây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döïng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ngay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trong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hoâm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nay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thaùng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naêm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coøn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voã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caùnh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/>
            </a:r>
            <a:b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</a:b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löôùt maõi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4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82000" cy="598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Nguyeän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Cha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töø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aùi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laøm 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ta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nhìn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thaáy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nhöõng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nhu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caàu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quanh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b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</a:b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ta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hoâm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nay.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598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Haõy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xaây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döïng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kó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löôõng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vöõng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chaõi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ñeå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moïi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vieäc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ñöôïc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hieån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vinh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danh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thaùnh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Ngaøi.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476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Duø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trôøi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nhieàu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khi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möa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naéng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,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luoân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laøm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vieäc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sieâng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naêng.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476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Taâm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linh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ta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cuõng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xaây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döïng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töøng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suy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nghó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haønh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ñoäng.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476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OÂi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!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Nhöõng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coâng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trình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tuyeät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myõ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seõ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khoâng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heà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qua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ñi.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u="sng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Ñk</a:t>
            </a:r>
            <a:r>
              <a:rPr lang="en-US" sz="44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:</a:t>
            </a:r>
            <a:r>
              <a:rPr lang="en-US" sz="72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Haõy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xaây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döïng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ngay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trong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hoâm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nay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thaùng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naêm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coøn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voã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caùnh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/>
            </a:r>
            <a:b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</a:b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löôùt maõi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82000" cy="598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Nguyeän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Cha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töø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aùi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laøm 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ta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nhìn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thaáy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nhöõng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nhu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caàu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quanh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b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</a:b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ta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hoâm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nay.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598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Haõy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xaây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döïng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kó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löôõng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vöõng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chaõi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ñeå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moïi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vieäc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ñöôïc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hieån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vinh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danh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thaùnh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Ngaøi.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82000" cy="476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2. 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Ta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haõy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choïn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moãi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coâng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vieäc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ñöôïc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thoâi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VNI-Aptima" pitchFamily="2" charset="0"/>
              </a:rPr>
              <a:t>thuùc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err="1">
                <a:ln w="11430"/>
                <a:solidFill>
                  <a:prstClr val="white"/>
                </a:solidFill>
                <a:latin typeface="VNI-Aptima" pitchFamily="2" charset="0"/>
              </a:rPr>
              <a:t>ñaëc</a:t>
            </a:r>
            <a:r>
              <a:rPr lang="en-US" sz="6600" b="1" spc="50">
                <a:ln w="11430"/>
                <a:solidFill>
                  <a:prstClr val="white"/>
                </a:solidFill>
                <a:latin typeface="VNI-Aptima" pitchFamily="2" charset="0"/>
              </a:rPr>
              <a:t> </a:t>
            </a:r>
            <a:r>
              <a:rPr lang="en-US" sz="6600" b="1" spc="50" smtClean="0">
                <a:ln w="11430"/>
                <a:solidFill>
                  <a:prstClr val="white"/>
                </a:solidFill>
                <a:latin typeface="VNI-Aptima" pitchFamily="2" charset="0"/>
              </a:rPr>
              <a:t>bieät.</a:t>
            </a:r>
            <a:endParaRPr lang="en-US" sz="6600" b="1" spc="50" dirty="0">
              <a:ln w="11430"/>
              <a:solidFill>
                <a:prstClr val="white"/>
              </a:solidFill>
              <a:latin typeface="VNI-Aptima" pitchFamily="2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600" dirty="0">
              <a:solidFill>
                <a:prstClr val="white"/>
              </a:solidFill>
              <a:latin typeface="VNI-Aptima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4412" y="5715000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2" y="58293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prstClr val="white"/>
                </a:solidFill>
                <a:latin typeface="VNI-Univer" pitchFamily="2" charset="0"/>
              </a:rPr>
              <a:t>XAÂY DÖÏNG HAÈNG NGAØY</a:t>
            </a:r>
            <a:endParaRPr lang="en-US" sz="3200" b="1" dirty="0">
              <a:solidFill>
                <a:prstClr val="white"/>
              </a:solidFill>
              <a:latin typeface="VNI-Univ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351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Times New Roman</vt:lpstr>
      <vt:lpstr>VNI-Aptima</vt:lpstr>
      <vt:lpstr>VNI-Univer</vt:lpstr>
      <vt:lpstr>Default Design</vt:lpstr>
      <vt:lpstr>Custom Design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SONHANH 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Lan Kha</dc:creator>
  <cp:lastModifiedBy>Lan Kha</cp:lastModifiedBy>
  <cp:revision>17</cp:revision>
  <dcterms:created xsi:type="dcterms:W3CDTF">2003-06-16T04:19:26Z</dcterms:created>
  <dcterms:modified xsi:type="dcterms:W3CDTF">2013-04-15T12:07:23Z</dcterms:modified>
</cp:coreProperties>
</file>