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6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0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5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9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" y="1938718"/>
            <a:ext cx="5900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MÔ ÖÔÙC HAÀU VIEÄC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5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MÔ ÖÔÙC HAÀU VIEÄC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öôùc mô ñöôïc haàu vieäc Chuùa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trôøi, Ngaøi yeâu meán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 toäi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912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toâi chaúng ra gì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maø Ngaøi kieám toâi veà, nhaän nôi Chuùa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aân hueä.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MÔ ÖÔÙC HAÀU VIEÄC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Thaùng ngaøy nguyeän soáng cho Ngaøi, ñöôøng choâng gai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beân toâi maõi.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MÔ ÖÔÙC HAÀU VIEÄC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Chöùc vuï vì danh Chuùa Jeâsus, haàu vieäc Chuùa Ñaáng toâi toân thôø.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MÔ ÖÔÙC HAÀU VIEÄC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2013-04-15T12:14:59Z</dcterms:created>
  <dcterms:modified xsi:type="dcterms:W3CDTF">2013-04-15T12:17:08Z</dcterms:modified>
</cp:coreProperties>
</file>