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3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1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064" y="2328864"/>
            <a:ext cx="6961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THEO JEÂSUS 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THEO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nguyeän theo Jeâsus, 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theo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800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yeâu thöông ôi, con quyeát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THEO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Loøng nguyeän theo Jeâsus, con quyeát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THEO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lui,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THEO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THEO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Tieàn taøi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sang, con nhaát quyeát khoâng maøng.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5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khoâng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 hôn, con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roài.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THEO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Loøng nguyeän theo Jeâsus, con quyeát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THEO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lui,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THEO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2013-04-15T12:30:04Z</dcterms:created>
  <dcterms:modified xsi:type="dcterms:W3CDTF">2013-04-15T12:32:46Z</dcterms:modified>
</cp:coreProperties>
</file>