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27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3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6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6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9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296" y="1926528"/>
            <a:ext cx="69616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CHUÙA CHÍNH CON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CHUÙA CHÍNH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ñaây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chính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363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daâng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heát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CHUÙA CHÍNH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CHUÙA CHÍNH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ñaây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chính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752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daâng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troïn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CHUÙA CHÍNH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2013-04-15T12:33:23Z</dcterms:created>
  <dcterms:modified xsi:type="dcterms:W3CDTF">2013-04-15T12:34:37Z</dcterms:modified>
</cp:coreProperties>
</file>