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21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5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9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9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9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97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9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9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9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24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40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390144" y="1621728"/>
            <a:ext cx="52425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</a:t>
            </a:r>
            <a:b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</a:br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</a:t>
            </a:r>
            <a:b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</a:br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CAÀU</a:t>
            </a:r>
          </a:p>
        </p:txBody>
      </p:sp>
    </p:spTree>
    <p:extLst>
      <p:ext uri="{BB962C8B-B14F-4D97-AF65-F5344CB8AC3E}">
        <p14:creationId xmlns:p14="http://schemas.microsoft.com/office/powerpoint/2010/main" val="2505300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NGUYEÄN CAÀU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9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Laïy 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yù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caû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cuoäc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8703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1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ñeå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truyeàn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rao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ra.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NGUYEÄN CAÀU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11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1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Nguyeàn cung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hieán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caû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xin vui nhaän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NGUYEÄN CAÀU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28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1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xin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vaâng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thoâi.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NGUYEÄN CAÀU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53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NGUYEÄN CAÀU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9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Laïy 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ñi vôùi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suoát moïi ñöôøng.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216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1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Cuoäc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troïn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thoâi.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NGUYEÄN CAÀU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2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8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Caàu xin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haõy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tay Ngaøi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NGUYEÄN CAÀU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50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1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 nôi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cuõng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luoân.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NGUYEÄN CAÀU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07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71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2013-04-15T12:39:55Z</dcterms:created>
  <dcterms:modified xsi:type="dcterms:W3CDTF">2013-04-15T12:43:03Z</dcterms:modified>
</cp:coreProperties>
</file>