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62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90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9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9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9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11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9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9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9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63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0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640" y="2950656"/>
            <a:ext cx="6522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SAÜN SAØNG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119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2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Baïn ôi sao coøn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hoang phí aân töù,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söùc treû Chuùa ban?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SAÜN SAØNG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1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Roài ñaây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quang laâm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khi bao nhieâu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 coøn meâ nguû.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SAÜN SAØNG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26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2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Vaäy neân ta mau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haêng haùi ñeå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 vieäc Cha.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SAÜN SAØNG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64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2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Saün saøng, saün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saøng! Vaâng lôøi,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vaâng lôøi!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SAÜN SAØNG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49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2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vaâng theo tieáng 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cöùu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toäi nhaân.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SAÜN SAØNG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38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 toaøn traùch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nhieäm, cöùu ngöôøi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döông traàn baïn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ñaõ saün saøng chöa?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SAÜN SAØNG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74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</a:t>
            </a:r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SAÜN SAØNG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7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Laïy Cha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nhaân aùi hoâm nay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nghe lôøi Ngaøi truyeàn phaùn.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3535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2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Raèng: “Vui mau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cho Ta taâm trí,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söùc khoûe cuûa con.”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SAÜN SAØNG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08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2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Traàn gian coâ ñôn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taêm toái bô vô nôi ñaâu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hoï tìm aùnh saùng.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SAÜN SAØNG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83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2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Caàu xin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ban söùc môùi ñeå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vaâng leänh Cha.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SAÜN SAØNG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07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2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Saün saøng, saün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saøng! Vaâng lôøi,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vaâng lôøi!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SAÜN SAØNG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88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2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vaâng theo tieáng 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cöùu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toäi nhaân.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SAÜN SAØNG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65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 toaøn traùch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nhieäm, cöùu ngöôøi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döông traàn baïn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ñaõ saün saøng chöa?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SAÜN SAØNG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56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</a:t>
            </a:r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SAÜN SAØNG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7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Ngaøy nay bao nhieâu coâng taùc thieâng lieâng con ñang chôø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sai phaùi.</a:t>
            </a:r>
          </a:p>
        </p:txBody>
      </p:sp>
    </p:spTree>
    <p:extLst>
      <p:ext uri="{BB962C8B-B14F-4D97-AF65-F5344CB8AC3E}">
        <p14:creationId xmlns:p14="http://schemas.microsoft.com/office/powerpoint/2010/main" val="2608884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165</Words>
  <Application>Microsoft Office PowerPoint</Application>
  <PresentationFormat>On-screen Show (4:3)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2013-04-15T12:54:38Z</dcterms:created>
  <dcterms:modified xsi:type="dcterms:W3CDTF">2013-04-15T13:00:14Z</dcterms:modified>
</cp:coreProperties>
</file>