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  <p:sldMasterId id="2147483654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008000"/>
    <a:srgbClr val="00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60"/>
  </p:normalViewPr>
  <p:slideViewPr>
    <p:cSldViewPr>
      <p:cViewPr varScale="1">
        <p:scale>
          <a:sx n="75" d="100"/>
          <a:sy n="75" d="100"/>
        </p:scale>
        <p:origin x="98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0D9C-5F68-4020-A982-B7971AC4E74E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1350-78C4-4C4E-92E4-2AFF567B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0D9C-5F68-4020-A982-B7971AC4E74E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1350-78C4-4C4E-92E4-2AFF567B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0D9C-5F68-4020-A982-B7971AC4E74E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1350-78C4-4C4E-92E4-2AFF567B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0D9C-5F68-4020-A982-B7971AC4E74E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1350-78C4-4C4E-92E4-2AFF567B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10D9C-5F68-4020-A982-B7971AC4E74E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D1350-78C4-4C4E-92E4-2AFF567B4EEB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C:\Documents and Settings\Loc Kha\Desktop\A_Dreamy_World_70th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10D9C-5F68-4020-A982-B7971AC4E74E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D1350-78C4-4C4E-92E4-2AFF567B4EEB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C:\Documents and Settings\Loc Kha\Desktop\A_Dreamy_World_70th copy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 userDrawn="1"/>
        </p:nvCxnSpPr>
        <p:spPr>
          <a:xfrm>
            <a:off x="-76200" y="5990916"/>
            <a:ext cx="7848600" cy="288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3" descr="C:\Documents and Settings\Loc Kha\Desktop\A_Dreamy_World_70th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327526">
            <a:off x="6570519" y="4630415"/>
            <a:ext cx="2158589" cy="16189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10D9C-5F68-4020-A982-B7971AC4E74E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D1350-78C4-4C4E-92E4-2AFF567B4EEB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C:\Documents and Settings\Loc Kha\Desktop\A_Dreamy_World_70th copy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 userDrawn="1"/>
        </p:nvCxnSpPr>
        <p:spPr>
          <a:xfrm>
            <a:off x="-76200" y="5990916"/>
            <a:ext cx="7848600" cy="288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99" name="Picture 3" descr="E:\Picture\3D PICS\3D NATURAL\backdrop09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228897">
            <a:off x="6362773" y="4555296"/>
            <a:ext cx="2261273" cy="16959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10D9C-5F68-4020-A982-B7971AC4E74E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D1350-78C4-4C4E-92E4-2AFF567B4EEB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C:\Documents and Settings\Loc Kha\Desktop\A_Dreamy_World_70th copy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 userDrawn="1"/>
        </p:nvCxnSpPr>
        <p:spPr>
          <a:xfrm>
            <a:off x="-76200" y="5990916"/>
            <a:ext cx="7848600" cy="288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C:\Documents and Settings\Loc Kha\Desktop\Bible_3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396066">
            <a:off x="6336854" y="4541809"/>
            <a:ext cx="2222314" cy="16670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95000"/>
            <a:ext cx="9144000" cy="584775"/>
          </a:xfr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  <a:ea typeface="+mn-ea"/>
                <a:cs typeface="+mn-cs"/>
              </a:rPr>
              <a:t>TOÂN VINH CHUÙA – BIEÄT THAÙNH CA</a:t>
            </a:r>
            <a:endParaRPr lang="en-US" sz="3200" b="1" dirty="0">
              <a:solidFill>
                <a:sysClr val="windowText" lastClr="000000"/>
              </a:solidFill>
              <a:effectLst>
                <a:glow rad="101600">
                  <a:prstClr val="white"/>
                </a:glow>
              </a:effectLst>
              <a:latin typeface="VNI-Souvir" pitchFamily="2" charset="0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362200"/>
            <a:ext cx="7315200" cy="2529923"/>
          </a:xfrm>
        </p:spPr>
        <p:txBody>
          <a:bodyPr wrap="square">
            <a:spAutoFit/>
          </a:bodyPr>
          <a:lstStyle/>
          <a:p>
            <a:r>
              <a:rPr lang="en-US" sz="72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LUOÂN</a:t>
            </a:r>
          </a:p>
          <a:p>
            <a:r>
              <a:rPr lang="en-US" sz="72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MÔÛ LOÁI</a:t>
            </a:r>
            <a:endParaRPr lang="en-US" sz="7200" b="1" dirty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1287839"/>
            <a:ext cx="8382000" cy="313932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fontAlgn="base"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hoâm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nay,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töôi môùi.</a:t>
            </a:r>
            <a:endParaRPr lang="en-US" sz="6600" b="1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" y="5997714"/>
            <a:ext cx="6400800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LUOÂN MÔÛ LOÁI</a:t>
            </a:r>
            <a:endParaRPr lang="en-US" sz="4000" b="1" dirty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1211639"/>
            <a:ext cx="8382000" cy="313932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fontAlgn="base"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ñöôøng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taêm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toái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mòt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muø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" y="5997714"/>
            <a:ext cx="6400800" cy="707886"/>
          </a:xfr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LUOÂN MÔÛ LOÁI</a:t>
            </a:r>
            <a:endParaRPr lang="en-US" sz="4000" b="1" dirty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8062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645616"/>
            <a:ext cx="8382000" cy="4154984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fontAlgn="base"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saâu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roäng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voâ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bieân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môû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loái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" y="5997714"/>
            <a:ext cx="6400800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LUOÂN MÔÛ LOÁI</a:t>
            </a:r>
            <a:endParaRPr lang="en-US" sz="4000" b="1" dirty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780008"/>
            <a:ext cx="8382000" cy="4154984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fontAlgn="base"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daét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chaên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giöõ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gaàn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moãi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Ngaøi.</a:t>
            </a:r>
            <a:endParaRPr lang="en-US" sz="6600" b="1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" y="5997714"/>
            <a:ext cx="6400800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LUOÂN MÔÛ LOÁI</a:t>
            </a:r>
            <a:endParaRPr lang="en-US" sz="4000" b="1" dirty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23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1287839"/>
            <a:ext cx="8382000" cy="313932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fontAlgn="base"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Baèng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naêng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löïc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töôi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" y="5997714"/>
            <a:ext cx="6400800" cy="707886"/>
          </a:xfr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LUOÂN MÔÛ LOÁI</a:t>
            </a:r>
            <a:endParaRPr lang="en-US" sz="4000" b="1" dirty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1287839"/>
            <a:ext cx="8382000" cy="313932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fontAlgn="base"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môû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loái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ñeâm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daét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" y="5997714"/>
            <a:ext cx="6400800" cy="707886"/>
          </a:xfr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LUOÂN MÔÛ LOÁI</a:t>
            </a:r>
            <a:endParaRPr lang="en-US" sz="4000" b="1" dirty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1211639"/>
            <a:ext cx="8382000" cy="313932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fontAlgn="base"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ñöôøng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taêm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toái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mòt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muø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" y="5997714"/>
            <a:ext cx="6400800" cy="707886"/>
          </a:xfr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LUOÂN MÔÛ LOÁI</a:t>
            </a:r>
            <a:endParaRPr lang="en-US" sz="4000" b="1" dirty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645616"/>
            <a:ext cx="8382000" cy="4154984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fontAlgn="base"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saâu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roäng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voâ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bieân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môû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loái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" y="5997714"/>
            <a:ext cx="6400800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LUOÂN MÔÛ LOÁI</a:t>
            </a:r>
            <a:endParaRPr lang="en-US" sz="4000" b="1" dirty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780008"/>
            <a:ext cx="8382000" cy="4154984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fontAlgn="base"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daét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chaên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giöõ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gaàn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moãi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Ngaøi.</a:t>
            </a:r>
            <a:endParaRPr lang="en-US" sz="6600" b="1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" y="5997714"/>
            <a:ext cx="6400800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LUOÂN MÔÛ LOÁI</a:t>
            </a:r>
            <a:endParaRPr lang="en-US" sz="4000" b="1" dirty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1287839"/>
            <a:ext cx="8382000" cy="313932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fontAlgn="base"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Baèng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naêng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löïc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töôi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" y="5997714"/>
            <a:ext cx="6400800" cy="707886"/>
          </a:xfr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LUOÂN MÔÛ LOÁI</a:t>
            </a:r>
            <a:endParaRPr lang="en-US" sz="4000" b="1" dirty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1287839"/>
            <a:ext cx="8382000" cy="313932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fontAlgn="base"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môû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loái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ñeâm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daét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" y="5997714"/>
            <a:ext cx="6400800" cy="707886"/>
          </a:xfr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LUOÂN MÔÛ LOÁI</a:t>
            </a:r>
            <a:endParaRPr lang="en-US" sz="4000" b="1" dirty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780008"/>
            <a:ext cx="8382000" cy="4154984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fontAlgn="base"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choâng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khan,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an. 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" y="5997714"/>
            <a:ext cx="6400800" cy="707886"/>
          </a:xfr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LUOÂN MÔÛ LOÁI</a:t>
            </a:r>
            <a:endParaRPr lang="en-US" sz="4000" b="1" dirty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1287839"/>
            <a:ext cx="8382000" cy="313932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fontAlgn="base"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hoang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vu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khieán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suoái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reo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töôi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" y="5997714"/>
            <a:ext cx="6400800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LUOÂN MÔÛ LOÁI</a:t>
            </a:r>
            <a:endParaRPr lang="en-US" sz="4000" b="1" dirty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780008"/>
            <a:ext cx="8382000" cy="4154984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fontAlgn="base"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ñieàu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seõ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qua,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phai taøn.</a:t>
            </a:r>
            <a:endParaRPr lang="en-US" sz="6600" b="1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" y="5997714"/>
            <a:ext cx="6400800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LUOÂN MÔÛ LOÁI</a:t>
            </a:r>
            <a:endParaRPr lang="en-US" sz="4000" b="1" dirty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116</Words>
  <Application>Microsoft Office PowerPoint</Application>
  <PresentationFormat>On-screen Show (4:3)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HP-Bank</vt:lpstr>
      <vt:lpstr>Times New Roman</vt:lpstr>
      <vt:lpstr>VNI-Aptima</vt:lpstr>
      <vt:lpstr>VNI-Souvir</vt:lpstr>
      <vt:lpstr>Office Theme</vt:lpstr>
      <vt:lpstr>1_Office Theme</vt:lpstr>
      <vt:lpstr>2_Office Theme</vt:lpstr>
      <vt:lpstr>3_Office Theme</vt:lpstr>
      <vt:lpstr>TOÂN VINH CHUÙA – BIEÄT THAÙNH CA</vt:lpstr>
      <vt:lpstr>Chuùa cuøng ñi vôùi  toâi treân ñöôøng ñôøi  taêm toái mòt muø. </vt:lpstr>
      <vt:lpstr>Laï thay ôn Chuùa  saâu roäng voâ bieân, Ngaøi luoân luoân  môû loái cho toâi.</vt:lpstr>
      <vt:lpstr>Chuùa laø Ñaáng  daét chaên, giöõ toâi  gaàn moãi böôùc  beân Ngaøi.</vt:lpstr>
      <vt:lpstr>Baèng tình yeâu  vôùi naêng löïc  töôi môùi.</vt:lpstr>
      <vt:lpstr>Ngaøi luoân luoân  môû loái, ngaøy ñeâm  daãn daét toâi.</vt:lpstr>
      <vt:lpstr>Nôi choâng gai  khoâ khan, Ngaøi  daãn böôùc toâi luoân  thaùi an. </vt:lpstr>
      <vt:lpstr>Vaø nôi hoang vu  Chuùa khieán suoái  reo vui töôi.</vt:lpstr>
      <vt:lpstr>Moïi ñieàu ñôøi naøy  seõ qua, nhöng lôøi Chuùa maõi khoâng  phai taøn.</vt:lpstr>
      <vt:lpstr>Ngaøy hoâm nay,  Ngaøi ban phöôùc  töôi môùi.</vt:lpstr>
      <vt:lpstr>Chuùa cuøng ñi vôùi  toâi treân ñöôøng ñôøi  taêm toái mòt muø. </vt:lpstr>
      <vt:lpstr>Laï thay ôn Chuùa  saâu roäng voâ bieân, Ngaøi luoân luoân  môû loái cho toâi.</vt:lpstr>
      <vt:lpstr>Chuùa laø Ñaáng  daét chaên, giöõ toâi  gaàn moãi böôùc  beân Ngaøi.</vt:lpstr>
      <vt:lpstr>Baèng tình yeâu  vôùi naêng löïc  töôi môùi.</vt:lpstr>
      <vt:lpstr>Ngaøi luoân luoân  môû loái, ngaøy ñeâm  daãn daét toâi.</vt:lpstr>
    </vt:vector>
  </TitlesOfParts>
  <Company>LOC KHA COMPUTER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TOÂN VINH CHUÙA – BIEÄT THAÙNH CA</dc:title>
  <dc:creator>Lan Kha</dc:creator>
  <cp:lastModifiedBy>Lan Kha</cp:lastModifiedBy>
  <cp:revision>14</cp:revision>
  <dcterms:created xsi:type="dcterms:W3CDTF">2008-08-15T05:24:06Z</dcterms:created>
  <dcterms:modified xsi:type="dcterms:W3CDTF">2013-04-15T13:14:10Z</dcterms:modified>
</cp:coreProperties>
</file>