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66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05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0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0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0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23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0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0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0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38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1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451104" y="2499554"/>
            <a:ext cx="71810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SOÁNG TRONG TOÂI</a:t>
            </a:r>
          </a:p>
        </p:txBody>
      </p:sp>
    </p:spTree>
    <p:extLst>
      <p:ext uri="{BB962C8B-B14F-4D97-AF65-F5344CB8AC3E}">
        <p14:creationId xmlns:p14="http://schemas.microsoft.com/office/powerpoint/2010/main" val="3476020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SOÁNG TRONG TOÂI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suoát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ñôøi, Ngaøi yeâu thöông tha toäi loãi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8677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thoûa vui trong Chuùa roài, chaúng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buoàn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 lìa ñôøi.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SOÁNG TRONG TOÂI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4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ngöôøi, laø söï soáng, nieàm vui cuûa 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SOÁNG TRONG TOÂI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65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Chuùa ban söùc maïnh, ban bình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giöõa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noåi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SOÁNG TRONG TOÂI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9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suoát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ñôøi, Ngaøi yeâu thöông tha toäi loãi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SOÁNG TRONG TOÂI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thoûa vui trong Chuùa roài, chaúng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buoàn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luùc qua ñôøi.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SOÁNG TRONG TOÂI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00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75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2013-04-15T13:14:55Z</dcterms:created>
  <dcterms:modified xsi:type="dcterms:W3CDTF">2013-04-15T13:17:31Z</dcterms:modified>
</cp:coreProperties>
</file>