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0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6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:\POWER POINT\Hoi Thanh\Truyen Giang\23.9.2011\Dieu ban dang thieu 1.jpg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2" y="25146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3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3A544-D4A7-4F25-A37E-CE2C04AFB7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5/20/2013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39CF2-5E9D-4629-9FA9-40FC81F60AD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D:\POWER POINT\Hoi Thanh\Truyen Giang\23.9.2011\Dieu ban dang thieu 2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95" y="5715000"/>
            <a:ext cx="9180095" cy="115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524000"/>
            <a:ext cx="6172200" cy="36471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7700" b="1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VNI-Garam" pitchFamily="34" charset="0"/>
              </a:rPr>
              <a:t>BÌNH AN TRONG JEÂSUS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048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prstClr val="black"/>
                </a:solidFill>
                <a:latin typeface="VNI-Eurasia" pitchFamily="2" charset="0"/>
              </a:rPr>
              <a:t>TOÂN VINH CHUÙA – </a:t>
            </a:r>
            <a:r>
              <a:rPr lang="en-US" sz="3500" b="1" smtClean="0">
                <a:solidFill>
                  <a:prstClr val="black"/>
                </a:solidFill>
                <a:latin typeface="VNI-Eurasia" pitchFamily="2" charset="0"/>
              </a:rPr>
              <a:t>BIEÄT THAÙNH CA</a:t>
            </a:r>
            <a:endParaRPr lang="en-US" sz="3500" b="1">
              <a:solidFill>
                <a:prstClr val="black"/>
              </a:solidFill>
              <a:latin typeface="VNI-Eurasi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5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AN TRONG JEÂSUS</a:t>
            </a:r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baïn chöa töøng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 thaùi an ?</a:t>
            </a:r>
          </a:p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Gaëp gian nguy baïn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nao nuùng luoân ?</a:t>
            </a:r>
          </a:p>
        </p:txBody>
      </p:sp>
    </p:spTree>
    <p:extLst>
      <p:ext uri="{BB962C8B-B14F-4D97-AF65-F5344CB8AC3E}">
        <p14:creationId xmlns:p14="http://schemas.microsoft.com/office/powerpoint/2010/main" val="30107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Gaàn nôi Cha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bình an vui thoûa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khuùc thaùnh ca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nguoàn vui taâm hoàn.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1391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i="1" u="sng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Bình an thay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Jeâsus, nhôø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chieán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 thuø.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23514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nöông caäy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toaøn thaùi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an!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12060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baïn nghi ngôø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tình Chuùa chaêng ?</a:t>
            </a:r>
          </a:p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Baïn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than van gaëp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 hieåm nguy 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1652057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Baøi ca khen ngôïi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mau troåi tieáng,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luùc aáy taâm baïn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thaáy an bình.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2530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3600" b="1" i="1" u="sng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ÑK: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 Bình an thay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coù Jeâsus, nhôø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ban chieán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thaéng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quaân thuø.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55725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/>
          <p:cNvSpPr txBox="1">
            <a:spLocks/>
          </p:cNvSpPr>
          <p:nvPr/>
        </p:nvSpPr>
        <p:spPr>
          <a:xfrm>
            <a:off x="0" y="533400"/>
            <a:ext cx="91440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 möøng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vui, </a:t>
            </a: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/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ngôïi khen Chuùa,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choán nöông caäy </a:t>
            </a:r>
            <a:b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hoaøn toaøn thaùi </a:t>
            </a:r>
            <a:r>
              <a:rPr lang="en-US" sz="6600" b="1" smtClean="0">
                <a:ln w="12700">
                  <a:noFill/>
                  <a:prstDash val="solid"/>
                </a:ln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an!</a:t>
            </a:r>
            <a:endParaRPr lang="en-US" sz="6600" b="1">
              <a:ln w="12700">
                <a:noFill/>
                <a:prstDash val="solid"/>
              </a:ln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68425"/>
            <a:ext cx="7848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smtClean="0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BÌNH </a:t>
            </a:r>
            <a:r>
              <a:rPr lang="en-US" sz="3500" b="1">
                <a:solidFill>
                  <a:srgbClr val="FFFF00"/>
                </a:solidFill>
                <a:effectLst>
                  <a:glow rad="101600">
                    <a:prstClr val="black">
                      <a:alpha val="60000"/>
                    </a:prstClr>
                  </a:glow>
                </a:effectLst>
                <a:latin typeface="VNI-Garam" pitchFamily="34" charset="0"/>
              </a:rPr>
              <a:t>AN TRONG JEÂSUS</a:t>
            </a:r>
          </a:p>
        </p:txBody>
      </p:sp>
    </p:spTree>
    <p:extLst>
      <p:ext uri="{BB962C8B-B14F-4D97-AF65-F5344CB8AC3E}">
        <p14:creationId xmlns:p14="http://schemas.microsoft.com/office/powerpoint/2010/main" val="131563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VNI-Aptima</vt:lpstr>
      <vt:lpstr>VNI-Eurasia</vt:lpstr>
      <vt:lpstr>VNI-Garam</vt:lpstr>
      <vt:lpstr>2_Office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7</cp:revision>
  <dcterms:created xsi:type="dcterms:W3CDTF">2011-11-04T06:52:17Z</dcterms:created>
  <dcterms:modified xsi:type="dcterms:W3CDTF">2013-05-20T11:02:29Z</dcterms:modified>
</cp:coreProperties>
</file>