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8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3555-1CEC-4706-982F-B08794799D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EEBA-721E-468E-B87D-2640CC3AC3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0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394" y="22860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NI-Mysti" pitchFamily="2" charset="0"/>
              </a:rPr>
              <a:t>BÖÔÙC VÔÙI CHUÙA YEÂU THÖÔNG</a:t>
            </a:r>
            <a:endParaRPr lang="en-US" sz="9600" b="1" dirty="0">
              <a:ln w="11430"/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NI-Myst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96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1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khi söông ñeâm buoâng meânh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mang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treân ñöôøng.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daït daøo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beân kia maøn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khoùi maây vöông.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026616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Nuùp boùng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muoân phöông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phong ba ñieân cuoàng.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Ñôøi môø daàn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sau muoân ñôït soùng truøng döông.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61279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 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43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tay trong tay luoân gian lao khoâng sôøn.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5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Vöôït daëm tröôøng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men theo ñöôøng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tôùi Thieân Cung.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43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toâi ñi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phöông,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khoâng vöông lo buoàn.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412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954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nghe laâng laâng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vui trong taâm hoàn.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Ngaøy laïi ngaøy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theâm saâu nhieäm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Chuùa nhieàu hôn.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002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 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Ñöôøng gaäp gheành nhöng chan hoaø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chieâu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döông.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954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toâi khoâng coâ ñôn vui töôi treân ñöôøng.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Loøng nheï nhaøng quaêng xa moïi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gaùnh saàu vöông.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7526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BÖÔÙC </a:t>
            </a: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HP-Aptima</vt:lpstr>
      <vt:lpstr>VNI-Eurasia</vt:lpstr>
      <vt:lpstr>VNI-Mysti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2012-03-03T08:35:24Z</dcterms:created>
  <dcterms:modified xsi:type="dcterms:W3CDTF">2013-05-20T11:05:13Z</dcterms:modified>
</cp:coreProperties>
</file>