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5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5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0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0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0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05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0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0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0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2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1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524256" y="2328866"/>
            <a:ext cx="62666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</a:t>
            </a:r>
            <a:b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 BÖÔÙC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26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TIEÁN BÖÔÙC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tieán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Chuùa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naém laáy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yeâu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5001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TIEÁN BÖÔÙC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soáng cheát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Chuùa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ñoàng ñi vôùi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moãi ngaøy.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236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TIEÁN BÖÔÙC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Vaùc thaäp töï mình theo Chuùa hoâm nay, ngaøy hoâm nay lieàu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mình theo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1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Vaùc thaäp töï mình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Chuùa hoâm nay, ngaøy hoâm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ñeán muoân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TIEÁN BÖÔÙC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2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TIEÁN BÖÔÙC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tieán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Chuùa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naém laáy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yeâu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92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TIEÁN BÖÔÙC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soáng cheát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Chuùa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ñoàng ñi vôùi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moãi ngaøy.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TIEÁN BÖÔÙC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Öôùc nguyeän cuoäc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daâng heát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Cha, loøng xin thöa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raèng con yeâu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37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Öôùc nguyeän cuoäc ñôøi daâng heát cho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hoâm nay vaø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muoân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TIEÁN BÖÔÙC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77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2013-05-20T13:02:07Z</dcterms:created>
  <dcterms:modified xsi:type="dcterms:W3CDTF">2013-05-20T13:05:46Z</dcterms:modified>
</cp:coreProperties>
</file>