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3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9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3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2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104" y="2706818"/>
            <a:ext cx="7705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CHÍNH JEÂSUS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4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trôû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thaân cuûa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möøng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luùc leû loi?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9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meán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chaêm soùc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taän ngaøy cuoái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cuoäc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4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Chính laø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Jeâsus, ôn thöông xoùt voâ bieân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ghi nhôù.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8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tìm thaáy ñieàu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linh toâi öôùc mô,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coù trong Ngaøi, chính Jeâsus!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9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ñaõ ñem loøng thöông xoùt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tìm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chuoäc toâi?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855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thöù tha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aùc toâi,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laàn laàm lôõ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6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Chính laø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Jeâsus, ôn thöông xoùt voâ bieân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ghi nhôù.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tìm thaáy ñieàu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linh toâi öôùc mô,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coù trong Ngaøi, chính Jeâsus!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1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xoùa nghi ngôø,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sôï haõi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boïc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 gìn toâi?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7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seû chia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lo vôùi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ngaøy môø toái trong cuoäc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9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Chính laø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Jeâsus, ôn thöông xoùt voâ bieân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ghi nhôù.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CHÍNH JEÂSUS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tìm thaáy ñieàu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linh toâi öôùc mô,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coù trong Ngaøi, chính Jeâsus!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5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2013-05-20T13:11:08Z</dcterms:created>
  <dcterms:modified xsi:type="dcterms:W3CDTF">2013-05-20T13:16:23Z</dcterms:modified>
</cp:coreProperties>
</file>