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2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6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487364"/>
            <a:ext cx="7705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QUANG HA-LEÂ-LU-GIA!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8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QUANG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töï do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05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QUANG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cuoäc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töø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4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QUANG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toäi quyeàn Ngaøi buoâng tha, vui möøng veà mieàn nhaø Cha ñeå ñôøi ñôøi soáng beân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2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VINH QUANG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chôø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lai hoài.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3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2013-05-20T13:21:58Z</dcterms:created>
  <dcterms:modified xsi:type="dcterms:W3CDTF">2013-05-20T13:24:10Z</dcterms:modified>
</cp:coreProperties>
</file>