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96298-B2E7-4E1B-9C6E-8C04742EF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510DF-76B1-4B0D-9B76-B3E491B6BFB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1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05B51-E266-406A-9A98-B7D9239133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29BF-BE97-4753-AD00-5F4630D6BB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BDC51-9215-4497-AA22-F228A83E74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7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7F30-4291-493F-AAAA-FEA0E13499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8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FCABE-5AB9-4B0D-92BA-DA688D4F51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2CD86-4576-4EC0-8FB5-9F05F90392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5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A0288-1EF1-49E3-A681-6E426B0CFD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8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E93BD-1BD5-4046-B168-38AC5BAC0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8560C-FE6C-4931-83F9-DA6F027B5B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9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C94FD7-7D88-4623-9133-EED9C63830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Uyen Khanh\Desktop\Picture1 (2)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59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43000" y="2209800"/>
            <a:ext cx="7391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800" dirty="0">
                <a:solidFill>
                  <a:srgbClr val="669900"/>
                </a:solidFill>
                <a:latin typeface="VNI-Fato" pitchFamily="2" charset="0"/>
              </a:rPr>
              <a:t> </a:t>
            </a:r>
            <a:r>
              <a:rPr lang="en-US" sz="8800" dirty="0" err="1">
                <a:solidFill>
                  <a:srgbClr val="669900"/>
                </a:solidFill>
                <a:latin typeface="VNI-Fato" pitchFamily="2" charset="0"/>
              </a:rPr>
              <a:t>guoàn</a:t>
            </a:r>
            <a:r>
              <a:rPr lang="en-US" sz="8800" dirty="0">
                <a:solidFill>
                  <a:srgbClr val="669900"/>
                </a:solidFill>
                <a:latin typeface="VNI-Fato" pitchFamily="2" charset="0"/>
              </a:rPr>
              <a:t> </a:t>
            </a:r>
            <a:r>
              <a:rPr lang="en-US" sz="8800" dirty="0" err="1">
                <a:solidFill>
                  <a:srgbClr val="669900"/>
                </a:solidFill>
                <a:latin typeface="VNI-Fato" pitchFamily="2" charset="0"/>
              </a:rPr>
              <a:t>hy</a:t>
            </a:r>
            <a:r>
              <a:rPr lang="en-US" sz="8800" dirty="0">
                <a:solidFill>
                  <a:srgbClr val="669900"/>
                </a:solidFill>
                <a:latin typeface="VNI-Fato" pitchFamily="2" charset="0"/>
              </a:rPr>
              <a:t> </a:t>
            </a:r>
            <a:r>
              <a:rPr lang="en-US" sz="8800" dirty="0" err="1">
                <a:solidFill>
                  <a:srgbClr val="669900"/>
                </a:solidFill>
                <a:latin typeface="VNI-Fato" pitchFamily="2" charset="0"/>
              </a:rPr>
              <a:t>voïng</a:t>
            </a:r>
            <a:r>
              <a:rPr lang="en-US" sz="8800" dirty="0">
                <a:solidFill>
                  <a:srgbClr val="669900"/>
                </a:solidFill>
                <a:latin typeface="VNI-Fato" pitchFamily="2" charset="0"/>
              </a:rPr>
              <a:t> </a:t>
            </a:r>
            <a:br>
              <a:rPr lang="en-US" sz="8800" dirty="0">
                <a:solidFill>
                  <a:srgbClr val="669900"/>
                </a:solidFill>
                <a:latin typeface="VNI-Fato" pitchFamily="2" charset="0"/>
              </a:rPr>
            </a:br>
            <a:r>
              <a:rPr lang="en-US" sz="8800" dirty="0" err="1">
                <a:solidFill>
                  <a:srgbClr val="669900"/>
                </a:solidFill>
                <a:latin typeface="VNI-Fato" pitchFamily="2" charset="0"/>
              </a:rPr>
              <a:t>cuûa</a:t>
            </a:r>
            <a:r>
              <a:rPr lang="en-US" sz="8800" dirty="0">
                <a:solidFill>
                  <a:srgbClr val="669900"/>
                </a:solidFill>
                <a:latin typeface="VNI-Fato" pitchFamily="2" charset="0"/>
              </a:rPr>
              <a:t> con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1905000"/>
            <a:ext cx="9144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500" b="1" dirty="0">
                <a:solidFill>
                  <a:srgbClr val="669900"/>
                </a:solidFill>
                <a:latin typeface="VNI-Arab" pitchFamily="2" charset="0"/>
              </a:rPr>
              <a:t>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TOÂN VINH CHUÙA – BIEÄT THAÙNH CA</a:t>
            </a:r>
            <a:endParaRPr lang="en-US" sz="4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46708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0" y="1058884"/>
            <a:ext cx="914400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doøng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suoái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maùt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650875" y="1058884"/>
            <a:ext cx="79597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vaø</a:t>
            </a:r>
            <a:endParaRPr lang="en-US" sz="6600" b="1" dirty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Cha </a:t>
            </a:r>
          </a:p>
          <a:p>
            <a:pPr algn="ctr"/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con.</a:t>
            </a: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4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838200" y="982682"/>
            <a:ext cx="74263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09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-76200" y="1623032"/>
            <a:ext cx="9220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töïa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khôi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non </a:t>
            </a:r>
            <a:r>
              <a:rPr lang="en-US" sz="6600" b="1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cao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vuùt </a:t>
            </a:r>
            <a:r>
              <a:rPr lang="en-US" sz="6600" b="1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maây.</a:t>
            </a:r>
            <a:endParaRPr lang="en-US" sz="6600" b="1" dirty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-76200" y="1623032"/>
            <a:ext cx="9220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 yeâu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lôøi höùa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heà phai.</a:t>
            </a:r>
            <a:endParaRPr lang="en-US" sz="6600" b="1" dirty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838200" y="1699233"/>
            <a:ext cx="74263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Quyø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Cha con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xöng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838200" y="1699233"/>
            <a:ext cx="74263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 </a:t>
            </a:r>
            <a:b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thöù tha traéng trong veïn toaøn.</a:t>
            </a:r>
            <a:endParaRPr lang="en-US" sz="6600" b="1" dirty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1" y="15468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Vaàng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naùu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bình an.</a:t>
            </a:r>
            <a:endParaRPr lang="en-US" sz="6600" b="1" dirty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1" y="15468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lo aâu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bieán caùch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xa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con.</a:t>
            </a:r>
            <a:endParaRPr lang="en-US" sz="6600" b="1" dirty="0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1" y="10588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 con.</a:t>
            </a:r>
          </a:p>
        </p:txBody>
      </p:sp>
      <p:sp>
        <p:nvSpPr>
          <p:cNvPr id="22" name="Title 6"/>
          <p:cNvSpPr>
            <a:spLocks noGrp="1"/>
          </p:cNvSpPr>
          <p:nvPr>
            <p:ph type="title"/>
          </p:nvPr>
        </p:nvSpPr>
        <p:spPr>
          <a:xfrm>
            <a:off x="457200" y="55626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58882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Duff" pitchFamily="2" charset="0"/>
              </a:rPr>
              <a:t>NGUOÀN HY VOÏNG CUÛA CON</a:t>
            </a:r>
            <a:endParaRPr lang="en-US" sz="4000" dirty="0">
              <a:solidFill>
                <a:srgbClr val="58882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125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VNI-Aptima</vt:lpstr>
      <vt:lpstr>VNI-Arab</vt:lpstr>
      <vt:lpstr>VNI-Duff</vt:lpstr>
      <vt:lpstr>VNI-Fato</vt:lpstr>
      <vt:lpstr>Default Design</vt:lpstr>
      <vt:lpstr>TOÂN VINH CHUÙA – BIEÄT THAÙNH CA</vt:lpstr>
      <vt:lpstr>NGUOÀN HY VOÏNG CUÛA CON</vt:lpstr>
      <vt:lpstr>NGUOÀN HY VOÏNG CUÛA CON</vt:lpstr>
      <vt:lpstr>NGUOÀN HY VOÏNG CUÛA CON</vt:lpstr>
      <vt:lpstr>NGUOÀN HY VOÏNG CUÛA CON</vt:lpstr>
      <vt:lpstr>NGUOÀN HY VOÏNG CUÛA CON</vt:lpstr>
      <vt:lpstr>NGUOÀN HY VOÏNG CUÛA CON</vt:lpstr>
      <vt:lpstr>NGUOÀN HY VOÏNG CUÛA CON</vt:lpstr>
      <vt:lpstr>NGUOÀN HY VOÏNG CUÛA CON</vt:lpstr>
      <vt:lpstr>NGUOÀN HY VOÏNG CUÛA CON</vt:lpstr>
      <vt:lpstr>NGUOÀN HY VOÏNG CUÛA CON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Lan Kha</dc:creator>
  <cp:lastModifiedBy>Lan Kha</cp:lastModifiedBy>
  <cp:revision>5</cp:revision>
  <dcterms:created xsi:type="dcterms:W3CDTF">2012-08-03T09:21:08Z</dcterms:created>
  <dcterms:modified xsi:type="dcterms:W3CDTF">2013-05-20T13:45:21Z</dcterms:modified>
</cp:coreProperties>
</file>