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9584-3F4B-4240-B8B5-B81E8AD3F175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3AE-66CB-432B-A1C5-97B360D83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9584-3F4B-4240-B8B5-B81E8AD3F175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3AE-66CB-432B-A1C5-97B360D83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Nha Tho\New Folder\51333,1189738420,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1" name="Picture 3" descr="E:\Nha Tho\New Folder\51333,1189738420,1 copy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E:\Nha Tho\New Folder\51333,1189738420,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9584-3F4B-4240-B8B5-B81E8AD3F175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13AE-66CB-432B-A1C5-97B360D831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Y:\20. PHONG NEN CHRISTIAN\JDSJ_2002-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438400"/>
            <a:ext cx="76962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8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88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88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09600"/>
          </a:xfrm>
        </p:spPr>
        <p:txBody>
          <a:bodyPr>
            <a:normAutofit/>
          </a:bodyPr>
          <a:lstStyle/>
          <a:p>
            <a:r>
              <a:rPr lang="en-US" sz="3200" b="1" smtClean="0">
                <a:latin typeface="VNI-Aptima" pitchFamily="2" charset="0"/>
              </a:rPr>
              <a:t>TOÂN VINH CHUÙA – BIEÄT THAÙNH CA</a:t>
            </a:r>
            <a:endParaRPr lang="en-US" sz="3200" b="1">
              <a:latin typeface="VNI-Apt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Baøn tay Chuùa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haèng naém giöõ toâi.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Roài ñaây Chuùa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laïi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ñem toâi veà trôøi, laøm sao noùi ñöôïc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heát nieàm vui.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Khi ñöùng beân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caùc thaùnh ñoà,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ngôïi ca toân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lôùn Ngaøi </a:t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ñaõ thöông toâi.</a:t>
            </a:r>
            <a:endParaRPr lang="en-US" sz="6600" b="1">
              <a:effectLst>
                <a:glow rad="101600">
                  <a:schemeClr val="bg1"/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Ngôïi ca Chuùa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aùi ban ôn laï luøng, ñôøi toâi voán traøn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nhöõng leä ñaéng.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Toâi ñaõ hö maát </a:t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bao ngaøy laàm than </a:t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trong nôi toäi ñaày.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Maø ôn Chuùa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coøn ñoaùi </a:t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thöông toâi.</a:t>
            </a:r>
            <a:endParaRPr lang="en-US" sz="6600" b="1">
              <a:effectLst>
                <a:glow rad="101600">
                  <a:schemeClr val="bg1"/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Ñôøi toâi raát nhieàu 	   noãi gian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lao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öu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saàu, buoàn lo ñaõ laøm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vaéng nieàm tin.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Nhöng Chuùa ñaõ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cöùu toâi veà,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nghæ yeân trong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tay nhieäm maàu.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Thaät ôn Chuùa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roäng lôùn voâ bieân.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Thôøi gian ñaõ choàng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chaát treân toâi tuyeät voïng, tìm ñaâu thaáy ñöôïc nghóa cuoäc soáng?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762000" y="5828524"/>
            <a:ext cx="7696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ÔN</a:t>
            </a:r>
            <a:r>
              <a:rPr kumimoji="0" lang="en-US" sz="3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Friz-Heavy" pitchFamily="34" charset="0"/>
                <a:ea typeface="+mn-ea"/>
                <a:cs typeface="+mn-cs"/>
              </a:rPr>
              <a:t> LAÏ LUØNG</a:t>
            </a:r>
            <a:endParaRPr kumimoji="0" lang="en-US" sz="32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Friz-Heavy" pitchFamily="34" charset="0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Ôn Chuùa ñöa </a:t>
            </a:r>
            <a:b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</a:rPr>
              <a:t>daét toâi vaøo tình thöông meânh moâng tuyeät vôøi.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HP-Friz-Heavy</vt:lpstr>
      <vt:lpstr>VNI-Aptima</vt:lpstr>
      <vt:lpstr>14_Office Theme</vt:lpstr>
      <vt:lpstr>15_Office Theme</vt:lpstr>
      <vt:lpstr>Office Theme</vt:lpstr>
      <vt:lpstr>TOÂN VINH CHUÙA – BIEÄT THAÙNH CA</vt:lpstr>
      <vt:lpstr>1. Ngôïi ca Chuùa  töø aùi ban ôn laï luøng, ñôøi toâi voán traøn  nhöõng leä ñaéng.</vt:lpstr>
      <vt:lpstr>Toâi ñaõ hö maát  bao ngaøy laàm than  trong nôi toäi ñaày.</vt:lpstr>
      <vt:lpstr>Maø ôn Chuùa  coøn ñoaùi  thöông toâi.</vt:lpstr>
      <vt:lpstr>2. Ñôøi toâi raát nhieàu     noãi gian lao öu saàu, buoàn lo ñaõ laøm  vaéng nieàm tin.</vt:lpstr>
      <vt:lpstr>Nhöng Chuùa ñaõ  cöùu toâi veà,  nghæ yeân trong  tay nhieäm maàu.</vt:lpstr>
      <vt:lpstr>Thaät ôn Chuùa  roäng lôùn voâ bieân.</vt:lpstr>
      <vt:lpstr>3. Thôøi gian ñaõ choàng  chaát treân toâi tuyeät voïng, tìm ñaâu thaáy ñöôïc nghóa cuoäc soáng? </vt:lpstr>
      <vt:lpstr>Ôn Chuùa ñöa  daét toâi vaøo tình thöông meânh moâng tuyeät vôøi.</vt:lpstr>
      <vt:lpstr>Baøn tay Chuùa  haèng naém giöõ toâi.</vt:lpstr>
      <vt:lpstr>4. Roài ñaây Chuùa laïi  ñeán ñem toâi veà trôøi, laøm sao noùi ñöôïc  heát nieàm vui. </vt:lpstr>
      <vt:lpstr>Khi ñöùng beân  caùc thaùnh ñoà,  ngôïi ca toân vinh  danh Ngaøi.</vt:lpstr>
      <vt:lpstr>Veà ôn lôùn Ngaøi  ñaõ thöông toâi.</vt:lpstr>
    </vt:vector>
  </TitlesOfParts>
  <Company>LOC KHA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Lan Kha</dc:creator>
  <cp:lastModifiedBy>Lan Kha</cp:lastModifiedBy>
  <cp:revision>7</cp:revision>
  <dcterms:created xsi:type="dcterms:W3CDTF">2008-08-17T05:14:07Z</dcterms:created>
  <dcterms:modified xsi:type="dcterms:W3CDTF">2013-05-20T13:49:27Z</dcterms:modified>
</cp:coreProperties>
</file>