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8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8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9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6/7/2013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2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416" y="2975044"/>
            <a:ext cx="7705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CHA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6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– TRONG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Cha laø söï soáng con, nguoàn naêng löïc töôi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09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– TRONG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voïng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thay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Cha,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Cha!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2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– TRONG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Cha laø söï soáng con, nguoàn naêng löïc töôi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8284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– TRONG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voïng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thay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Chuùa,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Cha.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2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– TRONG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Cha laø söï soáng con, nguoàn naêng löïc töôi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13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– TRONG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voïng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thay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hôõi Cha.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8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– TRONG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toân vinh Cha vôùi caû taám loøng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Vua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9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– TRONG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troïn caû taâm söùc,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troïn caû ñôøi soáng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hy voïng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8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– TRONG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Cha laø söï soáng con, nguoàn naêng löïc töôi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5038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– TRONG CHA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voïng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thay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Chuùa,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Cha.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9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152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2013-06-07T03:21:31Z</dcterms:created>
  <dcterms:modified xsi:type="dcterms:W3CDTF">2013-06-07T03:26:57Z</dcterms:modified>
</cp:coreProperties>
</file>