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ÑEÁM </a:t>
            </a:r>
            <a:r>
              <a:rPr lang="en-US" sz="8000" b="1" spc="5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CAÙC PHÖÔÙC </a:t>
            </a:r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878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</a:t>
            </a:r>
            <a:r>
              <a:rPr lang="en-US" sz="3500" b="1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– </a:t>
            </a:r>
            <a:r>
              <a:rPr lang="en-US" sz="3500" b="1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BIEÄT THAÙNH CA</a:t>
            </a:r>
            <a:endParaRPr lang="en-US" sz="35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1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thaäâp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0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voâ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HAÕY ÑEÁM CAÙC PHÖÔÙC CHUÙA BAN</a:t>
            </a:r>
            <a:endParaRPr lang="en-US" sz="31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36" y="1371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9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saûn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6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huï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Chuùa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HAÕY ÑEÁM CAÙC PHÖÔÙC CHUÙA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92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270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VNI-Aptima</vt:lpstr>
      <vt:lpstr>VNI-Eurasia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2012-01-21T08:51:13Z</dcterms:created>
  <dcterms:modified xsi:type="dcterms:W3CDTF">2013-06-07T09:13:32Z</dcterms:modified>
</cp:coreProperties>
</file>