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8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4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2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8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3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416" y="2658054"/>
            <a:ext cx="7705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5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Chuùa Thaùnh,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7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Maïnh döôøng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gioù cuoán ñi bao nhieâu ngaøy buoàn.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9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Thaàn Linh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ñöôøng daãu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nan quyeát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aâu ngaõ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Linh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daãn vaøo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quang.</a:t>
            </a:r>
          </a:p>
        </p:txBody>
      </p:sp>
    </p:spTree>
    <p:extLst>
      <p:ext uri="{BB962C8B-B14F-4D97-AF65-F5344CB8AC3E}">
        <p14:creationId xmlns:p14="http://schemas.microsoft.com/office/powerpoint/2010/main" val="392717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Chí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Thaùnh, Chuùa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loaøi.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291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vui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môùi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nhieâu cuoäc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0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nguyeän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Cha nieàm kính yeâu maõi khoâng phai qua muoân caûnh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4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Chí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Thaùnh, heát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yeâu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5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yeâu, suoái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thaùnh quyù hôn vinh hoa phaøm traàn.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5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nguyeän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Cha nieàm kính yeâu maõi khoâng phai qua muoân caûnh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8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KÍNH YEÂU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quyù meán,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loøng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7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2013-06-07T03:36:59Z</dcterms:created>
  <dcterms:modified xsi:type="dcterms:W3CDTF">2013-06-07T09:23:58Z</dcterms:modified>
</cp:coreProperties>
</file>