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THAÀM TAÏ ÔN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bao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daàn,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ñaõ thua.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7294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giôø gian nguy boùng Chuùa raïng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ñöa ñi thoaùt böôùc laàm laïc vaø vöôït qua khoù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5444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duø trong côn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thöùc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22673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 cho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loøng toâi vöõng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47428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soùng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2622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ñuoác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khoâng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 ngöøa.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3117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thaáy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bao lôøi daïy khuyeân daãn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12593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khi thaùch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taêng,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ngöôøi toâi tieáng noùi vang leân ra leänh.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73252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bao tieáng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xa daàn,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ñaõ thua.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4630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duø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thöùc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245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Ngaøi cho toâi ñaéc thaéng ñöôøng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thuaän vaâng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tieáng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truyeàn,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töôi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42742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Chuùa vaãn saùng soi, roài moät ngaøy kia soùng gioù tan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562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baàu trôøi xanh thaém thieát toâi thaáy ñoâi maét nhaân töø dòu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22053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daønh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raïng ngôøi, haèng ngaøy toâi 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8684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 taï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ngaøy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bieát dòu meàm.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7384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daàn ñi leân nhöõng böôùc thöïc nghieäm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hoïc laøm theo yù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41859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khi soùng gioù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0239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nhö ñuoác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 khoâng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 ngöøa.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5023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toâi thaáy khoù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bao lôøi daïy khuyeân daãn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469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khi thaùch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taêng,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toâi tieáng noùi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leänh.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THAÀM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3420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313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2012-04-14T12:28:03Z</dcterms:created>
  <dcterms:modified xsi:type="dcterms:W3CDTF">2013-07-08T02:58:51Z</dcterms:modified>
</cp:coreProperties>
</file>