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70" r:id="rId5"/>
    <p:sldId id="259" r:id="rId6"/>
    <p:sldId id="271" r:id="rId7"/>
    <p:sldId id="260" r:id="rId8"/>
    <p:sldId id="261" r:id="rId9"/>
    <p:sldId id="272" r:id="rId10"/>
    <p:sldId id="262" r:id="rId11"/>
    <p:sldId id="273" r:id="rId12"/>
    <p:sldId id="263" r:id="rId13"/>
    <p:sldId id="274" r:id="rId14"/>
    <p:sldId id="264" r:id="rId15"/>
    <p:sldId id="265" r:id="rId16"/>
    <p:sldId id="275" r:id="rId17"/>
    <p:sldId id="266" r:id="rId18"/>
    <p:sldId id="276" r:id="rId19"/>
    <p:sldId id="267" r:id="rId20"/>
    <p:sldId id="277" r:id="rId21"/>
    <p:sldId id="268" r:id="rId22"/>
    <p:sldId id="269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4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73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0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16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066" y="2426356"/>
            <a:ext cx="60971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VAÀNG ÑAÙ</a:t>
            </a:r>
          </a:p>
        </p:txBody>
      </p:sp>
    </p:spTree>
    <p:extLst>
      <p:ext uri="{BB962C8B-B14F-4D97-AF65-F5344CB8AC3E}">
        <p14:creationId xmlns:p14="http://schemas.microsoft.com/office/powerpoint/2010/main" val="402629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VAÀNG ÑAÙ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hoùt 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 lôùn.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17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VAÀNG ÑAÙ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toâi gioáng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nhoû kia 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22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VAÀNG ÑAÙ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vaàng ñaù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döïa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70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VAÀNG ÑAÙ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Ngaøi laø vaàng ñaù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toâi nöông döïa,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vaàng ñaù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vöõng taâm hoàn toâi. </a:t>
            </a:r>
          </a:p>
        </p:txBody>
      </p:sp>
    </p:spTree>
    <p:extLst>
      <p:ext uri="{BB962C8B-B14F-4D97-AF65-F5344CB8AC3E}">
        <p14:creationId xmlns:p14="http://schemas.microsoft.com/office/powerpoint/2010/main" val="393360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VAÀNG ÑAÙ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Ngoaøi Ngaøi coù 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nöông nhôø giöõa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cuoàng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phong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32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VAÀNG ÑAÙ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Duy 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vaàng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döïa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66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VAÀNG ÑAÙ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“Laïi ñaây ôù con!”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khuyeân phaùn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dòu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daøng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6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VAÀNG ÑAÙ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“Nöông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boùng caùnh naêng quyeàn ta luoân vöõng chaõi.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24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VAÀNG ÑAÙ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Laïi ñaây mau ôù con, nhöõng ai ñaém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khoå ñau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85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VAÀNG ÑAÙ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ñaây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vaàng ñaù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döïa nöông”.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64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VAÀNG ÑAÙ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ñôøi beå daâu cuoàng phong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xoâ daäp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doài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9917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VAÀNG ÑAÙ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Ngaøi laø vaàng ñaù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toâi nöông döïa,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vaàng ñaù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vöõng taâm hoàn toâi. </a:t>
            </a:r>
          </a:p>
        </p:txBody>
      </p:sp>
    </p:spTree>
    <p:extLst>
      <p:ext uri="{BB962C8B-B14F-4D97-AF65-F5344CB8AC3E}">
        <p14:creationId xmlns:p14="http://schemas.microsoft.com/office/powerpoint/2010/main" val="3974797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VAÀNG ÑAÙ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Ngoaøi Ngaøi coù 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nöông nhôø giöõa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cuoàng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phong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08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VAÀNG ÑAÙ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uy 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vaàng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döïa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0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VAÀNG ÑAÙ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 bình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côn baõo toá.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05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VAÀNG ÑAÙ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ñôøi ñaéng cay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ñau maét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leä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nhoøa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VAÀNG ÑAÙ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vaàng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döïa nöông.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VAÀNG ÑAÙ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Ngaøi laø vaàng ñaù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toâi nöông döïa,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vaàng ñaù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vöõng taâm hoàn toâi. </a:t>
            </a:r>
          </a:p>
        </p:txBody>
      </p:sp>
    </p:spTree>
    <p:extLst>
      <p:ext uri="{BB962C8B-B14F-4D97-AF65-F5344CB8AC3E}">
        <p14:creationId xmlns:p14="http://schemas.microsoft.com/office/powerpoint/2010/main" val="6055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VAÀNG ÑAÙ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Ngoaøi Ngaøi coù 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nöông nhôø giöõa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cuoàng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phong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10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VAÀNG ÑAÙ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Duy 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vaàng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döïa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55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VAÀNG ÑAÙ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Nhìn chim eùn kia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gioù möa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daäp doài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327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199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2013-03-23T16:42:22Z</dcterms:created>
  <dcterms:modified xsi:type="dcterms:W3CDTF">2013-07-08T03:03:12Z</dcterms:modified>
</cp:coreProperties>
</file>