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4343-C432-4C93-B3F1-AD1E4DBB4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D0FA-A34B-43A3-B161-E1551F7A81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2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4343-C432-4C93-B3F1-AD1E4DBB4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D0FA-A34B-43A3-B161-E1551F7A81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PICTURE\New folder (2)\Abstract Flowers Design Wallpapers\Vector Art Flowers (25)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543" b="-1987"/>
          <a:stretch/>
        </p:blipFill>
        <p:spPr bwMode="auto">
          <a:xfrm>
            <a:off x="-18245" y="0"/>
            <a:ext cx="9162245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0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3984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oudy" pitchFamily="2" charset="0"/>
              </a:rPr>
              <a:t>TÌNH CHUÙA </a:t>
            </a:r>
            <a:br>
              <a:rPr lang="en-US" sz="8000" b="1" spc="50">
                <a:ln w="11430"/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oudy" pitchFamily="2" charset="0"/>
              </a:rPr>
            </a:br>
            <a:r>
              <a:rPr lang="en-US" sz="8000" b="1" spc="50">
                <a:ln w="11430"/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oudy" pitchFamily="2" charset="0"/>
              </a:rPr>
              <a:t>VÓNH HAÈNG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882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Oxford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169671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Moïi ngaøy luoân môùi Chuùa trong taâm con, luoân môùi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taâm con.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3573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36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dieäu thay!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Tình yeâu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roäng saâu.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12016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18" y="12192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Tình yeâu Chuùa môùi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luoân moãi ngaøy,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töôi môùi nhö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bao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13336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36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dieäu thay!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Tình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Chuùa roäng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saâu.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38645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98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yeâu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töïa nhö nuùi cao,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cao voâ cuøng.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65888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36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Tình yeâu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thaät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thaúm saâu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vöôït beå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khôi.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6592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36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Tình yeâu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saâu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thaúm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sao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ño löôøng.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2196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36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Tình yeâu cao vôøi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thay, tình yeâu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tuyeät thay.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9113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98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Hoàng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aân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hoàn con thoûa vui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nöông nôi Ngaøi.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21339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36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Nhôø huyeát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toäi aùc con ñöôïc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thöù tha.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4917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36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Bình an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laø bao khuùc ca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trong taâm hoàn.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36526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3679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Töø nôi Cha,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ngoaøi nôi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  <a:ea typeface="Times New Roman"/>
                <a:cs typeface="Times New Roman"/>
              </a:rPr>
              <a:t>ai?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  <a:ea typeface="Times New Roman"/>
              <a:cs typeface="Times New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 – TÌNH CHUÙA VÓNH HAÈNG</a:t>
            </a:r>
          </a:p>
        </p:txBody>
      </p:sp>
    </p:spTree>
    <p:extLst>
      <p:ext uri="{BB962C8B-B14F-4D97-AF65-F5344CB8AC3E}">
        <p14:creationId xmlns:p14="http://schemas.microsoft.com/office/powerpoint/2010/main" val="37097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VNI-Aptima</vt:lpstr>
      <vt:lpstr>VNI-Goudy</vt:lpstr>
      <vt:lpstr>VNI-Oxford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2012-02-26T15:24:31Z</dcterms:created>
  <dcterms:modified xsi:type="dcterms:W3CDTF">2013-08-03T14:10:05Z</dcterms:modified>
</cp:coreProperties>
</file>