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0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9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1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03/08/2013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4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168" y="2341066"/>
            <a:ext cx="68823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8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toâi luoân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Chuùa hoaøi,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giaây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vui 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38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toâi luoân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Chuùa hoaøi, moãi phuùt giaây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vui 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1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Vui thay! Vui thay! Chuùa ôû luoân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thay! Vui thay! Chuùa giuùp toâi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2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Cöùu Chuùa hoaøi, haõy cöù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0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Cöùu Chuùa hoaøi, haõy cöù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6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Vui thay! Vui thay! Chuùa ôû luoân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MÖØNG VUI MOÃI NGAØY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thay! Vui thay! Chuùa giuùp toâi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moãi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0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2013-08-03T14:10:56Z</dcterms:created>
  <dcterms:modified xsi:type="dcterms:W3CDTF">2013-08-03T14:15:27Z</dcterms:modified>
</cp:coreProperties>
</file>