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38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4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3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3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1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4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168" y="2341068"/>
            <a:ext cx="68823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BEÂN TOÂI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BEÂN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Jeâsus luoân ngaøy ñeâm daét chaên, daét ñeán suoái ngoït xanh coû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18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BEÂN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nhaân töø vaãn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caïnh toâi maõi,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ôn thieâng traøn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tuoân laùng lai.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9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BEÂN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Nhaéc ñeán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bieát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cuoäc ñôøi,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ñôøi yeâu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9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BEÂN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Tuy loái ñi coøn toái söông muø giaêng,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chaân böôùc ñi sôï luùn trong buøn nhô.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133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BEÂN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vaãn nöông nhôø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Chuùa, thöa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moïi gian nan.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05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BEÂN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dìu 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ñôøi.</a:t>
            </a:r>
          </a:p>
        </p:txBody>
      </p:sp>
    </p:spTree>
    <p:extLst>
      <p:ext uri="{BB962C8B-B14F-4D97-AF65-F5344CB8AC3E}">
        <p14:creationId xmlns:p14="http://schemas.microsoft.com/office/powerpoint/2010/main" val="116787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BEÂN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Jeâsus luoân ngaøy ñeâm daét chaên, daét ñeán suoái ngoït xanh coû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42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BEÂN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nhaân töø vaãn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caïnh toâi maõi,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ôn thieâng traøn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tuoân laùng lai.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1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BEÂN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Nhaéc ñeán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bieát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cuoäc ñôøi,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ñôøi yeâu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6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BEÂN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böôùc ñi mình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leû loi saàu ñau, nöôùc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maét rôi, baïn höõu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lìa xa.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2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BEÂN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beân caïnh an uûi, oâm beá toâi Ngaøi lau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raùo heát nöôùc maét saàu, Jeâsus ñoù baïn hieàn.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61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138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2013-08-03T14:30:11Z</dcterms:created>
  <dcterms:modified xsi:type="dcterms:W3CDTF">2013-08-05T02:47:22Z</dcterms:modified>
</cp:coreProperties>
</file>