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6" r:id="rId8"/>
    <p:sldId id="268" r:id="rId9"/>
    <p:sldId id="269" r:id="rId10"/>
    <p:sldId id="270" r:id="rId11"/>
    <p:sldId id="272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0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GIAÂY PHUÙT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CA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54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cao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töïa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qua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cho ñeán 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caïnh Cha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</p:spTree>
    <p:extLst>
      <p:ext uri="{BB962C8B-B14F-4D97-AF65-F5344CB8AC3E}">
        <p14:creationId xmlns:p14="http://schemas.microsoft.com/office/powerpoint/2010/main" val="10583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yeâu,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nhaân töø.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giaây 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maét leân cao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368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caïnh con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</p:spTree>
    <p:extLst>
      <p:ext uri="{BB962C8B-B14F-4D97-AF65-F5344CB8AC3E}">
        <p14:creationId xmlns:p14="http://schemas.microsoft.com/office/powerpoint/2010/main" val="31916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nhaân töø.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khuùc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 ai 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ly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bieät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maét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cao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con,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</p:spTree>
    <p:extLst>
      <p:ext uri="{BB962C8B-B14F-4D97-AF65-F5344CB8AC3E}">
        <p14:creationId xmlns:p14="http://schemas.microsoft.com/office/powerpoint/2010/main" val="21072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nhaân töø.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2012-10-26T15:12:51Z</dcterms:created>
  <dcterms:modified xsi:type="dcterms:W3CDTF">2013-08-05T03:00:58Z</dcterms:modified>
</cp:coreProperties>
</file>