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8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4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0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8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4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53264"/>
            <a:ext cx="83698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</a:t>
            </a:r>
            <a:b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ÑÖÔÏC CÖÙU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0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VÌ ÑÖÔÏC CÖÙU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vang leân toân vinh chuùc taùn Vua muoân ñôøi, Jeâsus Christ ban cho ta moät cuoäc ñôøi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911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VÌ ÑÖÔÏC CÖÙU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tieáng ca ngôïi Cöùu Chuùa ta khoâng ngöøng, phöôùc Chuùa ñaõ thöù tha heát bao toäi tình.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4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VÌ ÑÖÔÏC CÖÙU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hoaøn toaøn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traéng ñaâu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ñieàu oâ dô naøo.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6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VÌ ÑÖÔÏC CÖÙU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3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chuoäc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ta, giöõ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vui soáng.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NGÔÏI KHEN VÌ ÑÖÔÏC CÖÙU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vang leân toân vinh chuùc taùn Vua muoân ñôøi, soáng vôùi Jeâsus ta luoân luoân an bình.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8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101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2013-08-05T03:01:48Z</dcterms:created>
  <dcterms:modified xsi:type="dcterms:W3CDTF">2013-08-05T03:04:52Z</dcterms:modified>
</cp:coreProperties>
</file>